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1"/>
  </p:notesMasterIdLst>
  <p:sldIdLst>
    <p:sldId id="371" r:id="rId5"/>
    <p:sldId id="358" r:id="rId6"/>
    <p:sldId id="378" r:id="rId7"/>
    <p:sldId id="405" r:id="rId8"/>
    <p:sldId id="407" r:id="rId9"/>
    <p:sldId id="454" r:id="rId10"/>
    <p:sldId id="406" r:id="rId11"/>
    <p:sldId id="441" r:id="rId12"/>
    <p:sldId id="455" r:id="rId13"/>
    <p:sldId id="456" r:id="rId14"/>
    <p:sldId id="447" r:id="rId15"/>
    <p:sldId id="440" r:id="rId16"/>
    <p:sldId id="408" r:id="rId17"/>
    <p:sldId id="448" r:id="rId18"/>
    <p:sldId id="409" r:id="rId19"/>
    <p:sldId id="450" r:id="rId20"/>
    <p:sldId id="410" r:id="rId21"/>
    <p:sldId id="438" r:id="rId22"/>
    <p:sldId id="451" r:id="rId23"/>
    <p:sldId id="457" r:id="rId24"/>
    <p:sldId id="452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39" r:id="rId33"/>
    <p:sldId id="419" r:id="rId34"/>
    <p:sldId id="420" r:id="rId35"/>
    <p:sldId id="443" r:id="rId36"/>
    <p:sldId id="444" r:id="rId37"/>
    <p:sldId id="421" r:id="rId38"/>
    <p:sldId id="442" r:id="rId39"/>
    <p:sldId id="2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C32"/>
    <a:srgbClr val="5F1086"/>
    <a:srgbClr val="FD31FE"/>
    <a:srgbClr val="0061B7"/>
    <a:srgbClr val="0096FF"/>
    <a:srgbClr val="10B9A7"/>
    <a:srgbClr val="FDBA53"/>
    <a:srgbClr val="DFA267"/>
    <a:srgbClr val="F4B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2:50:52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1747 7807 21864,'8'32'56,"1"-2"-56,8-10 0,-2 0-11,0-1 22,2 2 17,-6-7-22,1 1-6,-6-8 5,-2-3 545,0-2-432,-2-1 72,3-1-100,5-6 106,24-23-191,2-5-212,-6 5 0,3-4 208,-4 2 1,2-2 0,1-2-8,1-3 1,2-2-1,-2 0-366,1 1 0,0 0 0,-2 0 288,10-14 0,-5 4-241,-1-1 325,-19 7 0,-8 24 0,-9 1 0</inkml:trace>
  <inkml:trace contextRef="#ctx0" brushRef="#br0" timeOffset="50559">17535 658 20274,'-10'-63'4766,"2"5"-3320,8 44-959,0 2-353,0 7-100,-1 5 22,1 35-56,-1 1 0,1 7 3,1 0 1,2 5 0,1 1-508,0 8 0,0 1 0,2-1 481,-2-9 1,2-1 0,-1-2 2,4 15 1,0-7 8,-1 6-325,0-4-90,-3-23-22,-2-6-174,-2-31 280,-1-15 1675,0-19-1412,0 1 1,-1-5 78,-3-8 0,0-4 15,1 8 0,-1-2 0,0 0-499,-1-1 1,-1 0-1,0 3 526,0-9 0,0 1 143,0-2 1,1 3 63,2 16 0,0 1-81,0-4 0,0 0 134,-1-24-128,2 25-140,2 13 1708,0 14-1753,3 4 27,5-1-16,13 2-45,12 1-5,14 3 44,-5 7-72,0 9 78,-12 8-180,11 28 46,-24-19 0,-2 3 69,1 11 1,-3 0 89,-5-6 0,-4-1-20,-5 0 1,-5-2-6,-10 16 25,-4-16 1,-5 0-26,-3-1 0,-3 0-12,-6 4 1,0-1-20,7-11 1,2-4-474,-16 9-443,27-20-397,8-4-1955,5-3 3299,37-9 0,-24 5 0,24-6 0</inkml:trace>
  <inkml:trace contextRef="#ctx0" brushRef="#br0" timeOffset="51564">18188 421 25965,'-5'55'78,"1"1"-70,3-16 1,2 2-6,-1 5 0,0 4 11,0 12 0,0 1-467,0-12 0,0-3 453,0-3 0,1-3 0,0 9 194,2 3-194,-1-20 61,1-6-55,-3-20-1,1-8 253,-1-1 448,1-9-700,0-4 39,1-13 67,4-25 0,4-12-79,-3 22 1,2 0 2,2 2 1,0 2-4,6-14-33,-1 18-22,-8 23-62,5 6 84,-2 6 0,5 7 62,6 15-62,-5-1 0,4 10-51,-7-7 57,-1 17 50,-4 11-68,-4-20 1,0 0-73,5 29 90,-2-22-6,6-20 28,2-17 90,17-21-118,8-24 75,-16 10 1,-2-1-40,-4 2 1,-2 1-37,5-19 84,-16 26-280,-3 6-2756,-2 9 2952,11 9 0,-9 0 0,9 5 0</inkml:trace>
  <inkml:trace contextRef="#ctx0" brushRef="#br0" timeOffset="51963">18996 446 27152,'-5'-42'622,"-1"8"-538,5 37-34,-1 10 107,2 34-129,-1-10 0,1 5-23,5 15 1,3 2-15,-4-9 1,3 0-26,7 10 1,1-4-51,1 3-143,-6-24 0,-1-3-1464,2 2-2365,-6-17-615,0-23 4671,-11-44 0,5 20 0,-5-16 0</inkml:trace>
  <inkml:trace contextRef="#ctx0" brushRef="#br0" timeOffset="52427">18856 355 21819,'4'-20'2381,"14"4"-1429,20 18-397,28 8-449,-25-1 1,0 1-76,-4 0 0,-1 2-12,8 6 1,-3 3-20,-10 0 0,-3 3-31,5 7 0,-2 4-129,-5 4 1,-3 0 75,-7-6 0,-2-1-59,-2 2 0,-3-2-48,-2 14 118,-3-13 1,-3 0 72,-15 29 201,-2-25 1,-4-3 6,-23 13-332,14-28 1,-1-3 358,-19 4-67,-2-1 95,-1-3-162,-11 5-101,23-8-33,-2 0-1665,31-8-1119,14-4 2817,27-15 0,-14 10 0,12-10 0</inkml:trace>
  <inkml:trace contextRef="#ctx0" brushRef="#br0" timeOffset="52593">19926 892 18022,'0'0'0</inkml:trace>
  <inkml:trace contextRef="#ctx0" brushRef="#br0" timeOffset="53392">17588 1847 16751,'-34'5'1032,"0"-1"1,-2 0-1,1 1 111,-7 1-723,-2 1 0,-2-1 112,10 1 348,-11 0-225,11 1-431,4-3-219,17-2 583,13-3 415,44 0-639,5-5 0,7-3-1015,-10 2 1,3 0 0,2-2 717,13-2 0,3-2 1,4-3-16,-15 3 1,3-2 0,2-1-1,-2 0 1,-2 1-10,1 0 1,-3 1-1,0-1 1,6-2-32,-9 2 0,3-1 0,4-2 0,0 0 0,1 0 0,-2-1 0,-3 1 13,9-4 1,-2 1 0,-1-1 0,0-1-1,2 0-14,-3 1 0,3-1 1,0-1-1,0 0 0,-2 1 1,-4 1-12,11-5 0,-2 1 0,-4 0 0,-2 2 39,5-3 0,-2 1 0,-10 4 8,-12 4 1,-4 2 196,3-1 0,-1 0 97,18-10-228,-3 3-113,-26 11 0,-20 9 0,-5 3 646,0 0-646,-9 16 0,6-12 0,-7 12 0</inkml:trace>
  <inkml:trace contextRef="#ctx0" brushRef="#br0" timeOffset="125640">10975 7498 22190,'26'17'1478,"-4"2"-1136,-9 8-180,-2 2-89,-1 4 39,1 0-67,-2-1-45,2-3 61,-1-7 359,11-10 175,16-40-444,-2-11 0,1-8-123,-10 10 0,0-2 0,0-3-582,0 2 0,0-3 0,1-1 0,0 1 574,6-10 1,0 0-1,2-2-15,-2 5 1,2-2 0,0-1 0,0 5-379,1-3 1,0 3 0,-1 1 386,0 0 1,0 0 0,-3 8-15,-3 8 0,-4 6 224,4-4 28,-10 9-16,-7 6-192,-8 9-749,-2 3-643,2 2 1348,0 1 0,1-1 0,-3 1 0</inkml:trace>
  <inkml:trace contextRef="#ctx0" brushRef="#br0" timeOffset="169509">14344 7471 23937,'22'43'269,"-1"-2"-202,-8-10-67,1-4 6,6-2 145,6-12-112,14-30-22,-11-8 0,0-5-17,-2-2 0,0-2-313,5-8 0,-1 1 293,-7 9 1,0 1 19,9-9 0,1 0 30,-4 5 1,-1 2 210,2-3 0,-2 4 152,4-5-197,-19 19 5,-12 15-178,-1 2-208,0 1-1833,0 0-1433,1 6 3451,-17 9 0,11-6 0,-12 4 0</inkml:trace>
  <inkml:trace contextRef="#ctx0" brushRef="#br0" timeOffset="178469">19072 8901 20895,'-28'0'1340,"5"0"-820,16 0-223,0 0-67,0 0-146,3 0 39,1 0 207,3 0-72,9 0-202,44-2-31,-17 0 0,5 0-654,3-1 0,4 0 0,2 0 629,2-1 0,1 0 0,4-1 2,-7 0 0,3 0 1,2 0-1,0-1 0,-2 0-193,4-1 1,-1 0-1,0-1 1,0 1 233,3-2 0,1 1 1,-2-1-1,-6 1 173,13-5 0,-12 1 624,0-4-112,-30 7 39,-10 3-733,-5 3-370,-4 2-238,2 1-4220,1 0 4794,0 0 0,-3 0 0,-3 0 0</inkml:trace>
  <inkml:trace contextRef="#ctx0" brushRef="#br0" timeOffset="-190724.73">20844 8044 24833,'26'-29'-566,"0"1"1,10-21-1,-2-6 566,-10 9 0,-1-3 0,-2 3 0,6-6 0,-3 4 0,-9 5 0,0 0 0</inkml:trace>
  <inkml:trace contextRef="#ctx0" brushRef="#br0" timeOffset="-186307.73">22343 7928 19238,'39'-44'-1106,"-1"0"1,-2 4 0,-3 3 969,-9 10 1,-4 4 0,4-3 0,-8 6 0</inkml:trace>
  <inkml:trace contextRef="#ctx0" brushRef="#br0" timeOffset="-160717.74">22622 8520 23618,'38'0'285,"9"0"-223,13 0-62,0-1 0,5-1-381,-15 1 0,4-1 338,6-1 0,6-1 0,-2-1 24,-14 1 0,-2-1 1,1-1 31,3 1 0,2-1 0,-5 0 9,6-2 1,-7 1-17,9-1 220,-39 3-4220,-13 4 4023,-19 8 1,9-5-1,-12 6 1</inkml:trace>
  <inkml:trace contextRef="#ctx0" brushRef="#br0" timeOffset="-160048.74">22577 9180 23041,'29'2'1025,"5"0"-835,31-2-215,-18 0 0,2 0-45,1 0 0,0 0-459,4 0 0,-2-1 408,-16 1 1,-2-2 99,3 0 0,-2 0 21,11-1-11,-9 0-974,-27 3-1833,-16 0 2818,-10 4 0,5-3 0,-4 3 0</inkml:trace>
  <inkml:trace contextRef="#ctx0" brushRef="#br0" timeOffset="-154917.74">24257 7451 14213,'-27'-29'93,"0"1"1,2 2-1,5 2 316,11 3 168,-2 1 140,-9-9-134,-1 5 128,1 1 146,7 10 185,8 7 229,2 3-67,2 0 421,-1 1-1037,2 2-409,-1 3-61,1 6-113,0 6 102,2 4-135,9 8 28,13-10 420,25-8-252,0-26-9,-16 1 1,-1-5-70,-4-3 0,0-5 122,14-17 1,2-4-160,-2-2 0,-1-1 126,-11 14 0,0-1 0,-2 1 73,4-6 0,-5 4-246,4-5-6,-18 26-6,-7 15-122,1 3-1636,6 1 1764,2 27 0,-4-19 0,-4 18 0</inkml:trace>
  <inkml:trace contextRef="#ctx0" brushRef="#br0" timeOffset="-108427.73">26336 8173 25444,'28'29'157,"-3"-4"134,3-15 56,-5-5-39,36-15-241,-21-8 1,3-8-44,0 1 0,3-5 0,0 0-489,-5 1 1,0-1 0,0-1 464,3-2 0,1-2 0,-4 2 0,2-2 0,-3 1 33,5-4 1,-3 0 195,-12 10 1,-3 2 39,18-22-258,-30 27-1271,-12 14-1451,-1 7 3067,-15 10 1,12-6 0,-12 5 0</inkml:trace>
  <inkml:trace contextRef="#ctx0" brushRef="#br0" timeOffset="-102897.73">27664 6629 25348,'9'56'218,"-1"0"1,1-2 0,-2-2-188,-3-15 0,-1-2 25,0-1 0,-1 1-26,3 7 1,-1-1 3,3 24 5,0-3 700,-3-33-296,-3-18-264,-1-21-84,0-9-59,-3-12 1,-1-6-37,1-11 0,0-6 16,-1 7 1,-1-4 0,1 2 8,1-13 1,0 0 55,1-6 0,1 5 20,1 3-101,2-3 0,13 26-34,13 10-291,16 5 57,-5 15-85,-1 20 0,-18 12 78,-11 5 1,-3 5 148,-5 4 0,-5 3 61,-8 11 1,-6-1-164,2-11 1,-3-4 230,-7-3 0,-2-5 8,-12 1-5,-6-4 78,12-11 151,6-5-201,17-8-34,10 0 0,5 2 449,6 4-415,24 14-29,20 13-8,-15-10 1,1 0 2,-4-3 0,-2-2 0,2 1 0,-3-2 5,13 3 34,6-2-134,-17-10-5601,-6-7 5696,-34-12 0,1 2 0,-10-1 0</inkml:trace>
  <inkml:trace contextRef="#ctx0" brushRef="#br0" timeOffset="-101294.73">28158 6999 24766,'24'-40'123,"-6"2"11,-13-2 18,-6 13-113,-8-4-34,-7 22-16,-22 13 6,-3 35 21,17-7 1,4 3-17,4 0 0,5 1 3,2 3 0,5-3 30,11 10-33,23 3 68,22-19-9,-15-17 0,3-6 198,2-15 1,0-8-129,-9 3 0,-3-5-110,0-9 1,-5-3 216,5-21-74,-5-8 45,-6-1 3,-11 20 0,-1 0 87,0-20-235,-8 7-62,-8 32-45,-7 18 45,-3 8 0,-3 7 212,-2 23-257,11 13 40,10 14-1,31-4 6,4-18-6,15-9-100,-11-14-6,14 7-28,-11 5 84,-3 2 17,-18-1 33,-15-5 62,-24 8-56,-5-3 95,-12-5-89,12-24-23,17-42-16,17-8-7,-1 12 1,3 0-401,15-21 396,2 4 44,0 9-138,4 7 138,-10 19-78,1 5 72,-12 21 0,1 10 6,0 11 435,5 31-670,3 1 54,-8-26 1,0-2 129,7 8-16,0-21 67,-4-16 50,2-13-44,0-6 28,11-35 24,-14 21 1,-1-2 151,2-6 0,-1 1 115,4-17-123,-9 21-6,-5 22-180,0 6-83,0 10 67,4 27 34,1 1-85,3 20 7,2-12-158,3-4 101,4-6-554,25-9 61,10-18 527,-18-17 0,0-7 61,-7 1 1,-3-4-212,-1-12 1,-5-4 233,-8 7 0,-2-4 41,2-20 1,-2-4 274,-5-1 1,-1-2-81,0 17 1,-1-2 0,-2 2 15,-5-7 0,-3 5-118,0-8-56,-10 32-151,9 28 56,-1 36 0,7-1 0,0 3-3,0 2 1,0 1-254,1 7 0,1-1 250,1-14 1,2-2 193,5 12 1,5-2-192,2-6 0,4-2 0,8-1 1,2-4-15,23 2 17,2-31 0,-13-21 0,-1-12-45,-3-16 39,-14 4 1,-2-6 22,-2-8 0,-1-5-668,-6 10 1,0-3 0,-2 2 650,0-12 0,-4 3 50,-1 5 0,-4 7 18,-2-2 38,-2 14 272,-6 28-456,-6 47 75,5 3 0,1 4 3,1 3 0,2 1-195,1 5 1,1-1 155,2-18 0,2-1 898,6 6 1,5-2-2137,19 14-963,-4-29 0,3-9-1973,19-29 4213,-20-12 0,-5-6 0,-4-5 0,-1-10 0</inkml:trace>
  <inkml:trace contextRef="#ctx0" brushRef="#br0" timeOffset="-101143.73">29734 6437 25724,'46'-30'-812,"0"0"1,0 0-1,-2 1 1,-1 1 0,-7 5-1,7-3 1,-11 6-1</inkml:trace>
  <inkml:trace contextRef="#ctx0" brushRef="#br0" timeOffset="-100597.73">30796 6533 26967,'4'-51'107,"-9"-2"-96,-19 2-9,2 6 1,-1-2-3,1-2 0,1-1-1077,-1 0 1,2 3 1140,4 7 1,3 4-9,4 2 699,5 11-755,3 7 331,7 5-936,12 6-325,8 21 431,-1 4 1180,-8 20-1000,-13-2 246,-12 5-27,-11 2 102,-9-11 1,-6 0 16,7-7 1,-1-1 81,-13 8 0,0-1 168,5-5 0,4-3-85,-11 9-77,7 1 274,28-22 297,44-5-578,-1-7 1,6-3-95,3-2 0,3-2-416,12-3 0,-2-4 163,-13 0 1,-2-3-3006,13-11 1,-1-2 3251,-19 9 0,-2 0 0,3-3 0,-7 3 0,-12 4 0</inkml:trace>
  <inkml:trace contextRef="#ctx0" brushRef="#br0" timeOffset="-100348.73">31066 5922 27914,'15'35'42,"1"-1"1,0 1 0,-1 0-51,3 13 0,0 2-345,-1-1 0,1-1-534,0 0 0,-2-2 214,-3-9 1,-3-6-1003,-2-4 1675,-10-35 0,-5-12 0</inkml:trace>
  <inkml:trace contextRef="#ctx0" brushRef="#br0" timeOffset="-99898.73">31061 5914 25287,'48'17'48,"-1"0"1,11 9 0,-2 3-142,-15 1 0,-5 4-327,3 7 0,-6 3 34,-9-9 1,-8-1 217,-15 31 129,-20-22 113,-4-14 0,-6-2 10,0-2 0,-1-2 265,-1 1 1,2-3 525,-7 2-707,28-23-135,24-17 51,13-13 34,14-10-90,-19 18 0,2-1 171,12-9 0,3-1 232,-3 1 0,0 2-224,0 1 0,-1 2 372,17-11-349,-31 26-174,-2 5-45,-6 31 28,1 22-90,-8-9 1,0 1-678,4 25-476,-2-12-644,-3-31-2314,-5-15 4162,0-34 0,-2 16 0,0-19 0</inkml:trace>
  <inkml:trace contextRef="#ctx0" brushRef="#br0" timeOffset="-99778.73">31734 5798 18812,'0'0'0</inkml:trace>
  <inkml:trace contextRef="#ctx0" brushRef="#br0" timeOffset="-99347.73">32184 5931 24351,'-38'-16'2,"0"-1"0,-2 8 0,6 11 4,11 37-6,2 5 61,20-1-61,15-14 0,30 11-247,-15-21 1,3 1 98,7 4 0,0 0 148,-8-6 0,-2-1-101,18 22 56,-33-18 45,-3 6 45,-34-3 56,-22 2-73,11-13 0,-2-1 56,-27 4 33,13-9 102,30-10-757,10-24-4088,36-25 4626,-3 12 0,2 0 0,-6 12 0,2 3 0,19-19 0</inkml:trace>
  <inkml:trace contextRef="#ctx0" brushRef="#br0" timeOffset="-98964.73">32378 5849 22268,'-1'-9'1294,"0"2"-1137,1 7 145,0 0-302,-24 0 0,18 0 0,-17 0 0</inkml:trace>
  <inkml:trace contextRef="#ctx0" brushRef="#br0" timeOffset="-97331.73">32374 5887 23511,'-27'35'145,"-1"1"1,4-2 0,7 0-51,11 19-87,11-16 1,4 0 14,11 15-23,-4-19 0,6-5-160,9-9 0,4-7 90,0-2 0,1-6 104,5-9 0,-2-7 408,13-15 28,-21-25 102,-22 5-49,-7 12 1,0-2 445,0-28-812,-2 4-230,0 28 23,0 30 78,3 50-157,10 0 92,-3-11 1,5-2 31,23 4-29,-3-22 28,-2-22 1,-12-11-29,8-30 34,-15 16 0,-2-2 148,3-6 1,-2 0-48,5-19-303,-8 21 163,-5 49-398,2 28-470,11 24 728,-5-32 0,3-2 173,15 7 12,3-20 22,-7-20 358,8-26 269,-3-21-302,-13 14 0,-1-1-152,6-21 68,-7 11-146,-9 29-123,-3 10-33,1 4-354,8 17-1057,7 21-937,5 20 1048,-9-3 453,-7-3 494,-11-23 319,-14-2 1557,1-13-96,-5-12-1007,10-12-141,9-12-50,8-2 39,18-18-61,10-6-57,-13 20 1,-1-1 64,-2 2 1,-3 2 58,6-10-146,-13 12-45,-8 18-201,-2 5 50,0 6 68,0 16 33,5 3 0,3 12 0,10-4-331,16 15-224,3 1 23,-1 8 331,-15-9 72,-23-15 129,-10-9 0,-10-11 0,-2-4 28,2-2-17,0-5-168,12-20-28,10-1-67,14-20 101,11 8 78,17-12 118,-6 13 6,2 3-51,-17 19 0,-9 11 16,-6 4-16,-1 3 0,0 6 12,-1 11-214,-3 2-352,2 2 554,-1-10 16,1-9 259,0-7-163,4-2 123,2-6 34,9-14 168,2-6-185,-1 0 11,-5 6-134,-7 12-129,-5 5-68,0 1 24,-1 3-136,2 0 1,4 4 174,-2-2-337,1 3-397,-1-4-1076,-4 0 1815,2-15 0,-3 11 0,0-11 0</inkml:trace>
  <inkml:trace contextRef="#ctx0" brushRef="#br0" timeOffset="-97164.73">33535 5524 13435,'0'0'0</inkml:trace>
  <inkml:trace contextRef="#ctx0" brushRef="#br0" timeOffset="-96697.73">31866 6947 26670,'50'-14'127,"0"1"0,1-1 0,7-3 0,6-2 0,0 1 0,-5 0-116,-2 1 0,-4 1 1,3-1-704,-1 0 1,4-1 0,-1 0-1,-8 1 667,6-3 0,-8 2-96,-9 3 1,-5 0 493,11-6-2434,-9 2-3009,-52 13 5070,-48 24 0,13-6 0,17 1 0,-1 0 0</inkml:trace>
  <inkml:trace contextRef="#ctx0" brushRef="#br0" timeOffset="-96431.73">31935 7045 18817,'-47'15'1620,"0"0"1,7-2 0,7-3-288,15-4-341,11-4-387,56-15-561,-10 1 1,8-2 0,5-1-852,3-1 1,5 0 0,2-1 0,-2 0 789,-3 1 0,-1 0 0,-1 0 1,1 1 3,-1 0 0,1 0 1,-3 1-1,-6 2 29,3 0 0,-7 2-16,21-3 0,-19 3 129,-1 1 17,-18 2-729,-3 1 1023,-18 4-10271,-5 2 8941,0 3 1,0-2-1,0 2 1</inkml:trace>
  <inkml:trace contextRef="#ctx0" brushRef="#br0" timeOffset="-89850.73">2805 13919 23226,'31'19'185,"-4"-1"-141,-11-2 612,-2-7 256,1-1-138,-2-10-388,2-11-67,24-37-280,-10 11 1,3-4-40,-4 7 0,0-2 0,1 0-461,1 2 0,-1-1 1,-1 4 451,3-5 1,-3 5 8,10-9-453,-28 32-5188,-10 16 5641,-23 29 0,13-16 0,-12 14 0</inkml:trace>
  <inkml:trace contextRef="#ctx0" brushRef="#br0" timeOffset="-89150.73">2790 15561 23142,'37'23'521,"-4"-2"-96,-6-4-22,-10-7 404,6-2-179,-7-10-7,23-36-540,-10 2 1,1-6-82,1-3 0,1-2-357,-8 9 0,0-2 0,-1 2 357,2-6 0,-1 1 31,6-11 0,-2 2-183,-8 13 1,-1 3-2801,2 0 1,-11 12 2951,-18 23 0,3 7 0,-14 16 0</inkml:trace>
  <inkml:trace contextRef="#ctx0" brushRef="#br0" timeOffset="-87947.73">5385 14819 21892,'51'1'134,"0"-1"1,-1-2 0,6-2-1,5-1 1,-1 0-128,-5 0 1,2 0 0,0-1 0,1-1 0,0 1-933,0 0 0,2 0 0,-1-1 1,-1 1-1,0-1 925,10-1 0,1 0 0,-4 0 0,-8 0-3,8-1 0,-8 0 630,-5 1 1,-5 1-175,17-7 1951,-17 6-2023,-28 3-499,-12 4-2463,0 1-1945,3 1 4526,6 1 0,-7 0 0,-2 0 0</inkml:trace>
  <inkml:trace contextRef="#ctx0" brushRef="#br0" timeOffset="-79235.73">9946 15033 23993,'52'0'241,"8"-1"0,8-2-205,-5 0 0,5-1-1123,-18 2 0,5-1 1,2 0-1,-2 0 1087,-5 0 0,0-1 0,1 1 0,2-1-13,0 1 1,3 0 0,1 0 0,-1-1-1,-2 1 94,3 0 0,-1-1 0,-1 1 0,0 0-81,0 0 0,1 0 0,-3 0 0,-4 0 298,14-1 1,-10 1 3,-8 1-207,-25 1-95,-15 1-1347,-2 1 1347,6 9 0,-4-6 0,4 6 0</inkml:trace>
  <inkml:trace contextRef="#ctx0" brushRef="#br0" timeOffset="-78468.73">14032 15062 22890,'51'-8'201,"-1"0"1,4 1 0,-1 0-160,-9 4 0,-1 1-42,6-1 0,3 0 13,-8 1 0,1 0 0,0-1-789,16 0 1,-2-1 833,-4 1 1,-5 1 193,11-2 568,-47 2-697,-26 2-546,-25-1-1331,-17 1 651,-4 6 890,17-2 135,18 4-880,51-9 958,8-9 0,3 0 0,13 1 0,-17-2 0,-1 1 0</inkml:trace>
  <inkml:trace contextRef="#ctx0" brushRef="#br0" timeOffset="-77698.73">18355 14801 21237,'46'0'288,"1"-1"0,0 1 0,4-1 0,2-1 0,3 0-288,4-1 0,4-2 0,2 1 0,-5 0-1188,3-1 0,-3 1 0,2 0 1189,-6 0 1,4 0-1,-3 0 1,-7 1-2,3 0 0,-7-1 689,-5 0 0,-3 0-11,19-2 33,-17-1-2499,-32 4 1788,-46 7 0,16-3 0,-14 4 0</inkml:trace>
  <inkml:trace contextRef="#ctx0" brushRef="#br0" timeOffset="-77414.73">18306 15091 25864,'59'-9'84,"1"0"1,-1-1 0,-7 3 0,4 0 0,2 0 0,1-1 0,-2 2-87,0-1 1,-1 2 0,1-1 0,-1 0 0,1 0-793,1 0 1,0 0 0,1 0 0,-2 0 0,-1 0 766,3 0 1,0 0-1,-4-1 1,-5 2-39,11-2 1,-8 0 128,-11 2 0,-3 0-70,17 0 795,-20 1-789,-13 1 45,-5 2-499,-12 0 952,-16 18 1,4-13 0,-9 13 0</inkml:trace>
  <inkml:trace contextRef="#ctx0" brushRef="#br0" timeOffset="-72144.73">5563 16359 24794,'55'-12'64,"-1"1"1,7-1-105,-13 4 1,1-1 0,0 1-816,0-1 1,0 1-1,-1 0 575,0 0 0,-1 0 0,-6 2-890,23-3 401,-15 2-452,-23 4 1307,-78 21 0,37-14 0,-49 15 0</inkml:trace>
  <inkml:trace contextRef="#ctx0" brushRef="#br0" timeOffset="-71843.73">5617 16481 23427,'4'-2'1148,"10"-2"-1064,16-2 0,9 0-67,6-3 0,5-1-1122,-6 1 1,4-1 0,1 0 1117,5-1 0,3 0 1,3 0-14,-4 1 0,4 0 0,-1 0 0,-4 1 209,-1 1 0,-4 0 0,0 1-254,2 0 0,-1 0 1,-10 2 44,-1 1 579,-28 3-792,-10 1-3914,-20 12 4127,-3 4 0,-1-1 0,5-2 0</inkml:trace>
  <inkml:trace contextRef="#ctx0" brushRef="#br0" timeOffset="-70542.73">9520 16415 24273,'57'-10'224,"-20"4"0,5 2-221,15 1 0,8 1-1219,-8 0 1,7-1 0,3 1 0,-4-1 1215,-11 1 0,-2 1 0,2-1 0,3 0 0,0 0 1,4 0 0,3 1 0,0-1 0,-2 0 0,-5 0 169,5 0 1,-4 1 0,-2-1 0,1 0-162,2 0 1,1 0 0,-2 0 0,-4 1 37,16-2 1,-9 1 109,7-2 951,-35 2-917,-8 0-90,-9 1-353,-1 1 252,25-1 0,3 0 0,-15 1 0,11-1 0,0 0 0</inkml:trace>
  <inkml:trace contextRef="#ctx0" brushRef="#br0" timeOffset="-69540.73">15496 16428 25534,'37'-6'429,"-1"0"0,11 0 1,5 0-374,-6 1 0,3 1 0,2 0-1088,8-1 0,3 1 0,5-1 1047,-7 1 1,5 0 0,3 0 0,1 0 0,-2 0-10,-1 1 1,0 0 0,-1 0 0,2 0-1,0-1-24,-6 2 0,1-1 1,1-1-1,0 1 1,-4 1-1,-3-1-8,6 1 1,-3-1 0,-4 1 0,-5 0-40,20-2 1,-14 1 996,-20-1-1078,-18 1 660,-9 1-1522,-25-1-992,-26 2-2794,-22 0 4794,2 6 0,1 0 0,5-2 0,17 2 0,1-1 0</inkml:trace>
  <inkml:trace contextRef="#ctx0" brushRef="#br0" timeOffset="-69242.73">15726 16437 22315,'60'-7'156,"-1"0"1,1 0 0,3 0 0,0 0 0,4 0-98,-17 2 1,3 0-1,2 1 1,-1 0-1,0-1-604,12-1 1,-1 0 0,1 0 0,0 0 604,-9 1 1,1 0 0,1 0-1,-3 0 1,-5 1 60,11-2 0,-6 0 1,-6 1 102,-2 0 0,-9 0 1048,-5 0-919,-1-1-153,-11 2-4648,33-5-4908,-9 3 9356,-5 1 0,-1 0 0,-1-1 0,-4 0 0</inkml:trace>
  <inkml:trace contextRef="#ctx0" brushRef="#br0" timeOffset="-68692.73">19282 16067 26060,'55'-6'169,"1"1"1,-12 1-1,1-1 1,5 0-160,-2 0 0,4-1 0,3 1 0,1-1 0,-1 0-1138,2-1 1,1 0-1,-1 1 1,1-1-1,0 0 1128,-1 1 0,1-1 0,0 1 0,-1 0 0,-3-1 0,2 0 0,0 0 0,-5 0 0,-6 1 704,2-1 1,-7 1-711,-5 1 1,-4-1 797,7-3-2428,-15 4-481,-27 2-2207,-28 3 4324,-31 12 0,26-9 0,-7 8 0</inkml:trace>
  <inkml:trace contextRef="#ctx0" brushRef="#br0" timeOffset="-68376.73">19482 16118 25808,'59'-2'532,"-13"-1"0,8-2 0,7 0-519,-7 0 1,6 1-1,3-1 1,2-1-1,-2 1-740,-7-1 1,1 0 0,0 0 0,0 0 0,-1 0-1,-2 0 727,15-1 0,-2-1 0,-2 0 0,-4 1 0,0-1 0,-3 1 0,-10 0 1201,15-5-1100,-8 0 790,-20 2-891,-6 2-392,-18 4-902,-14 4-8537,-19 6 8547,3-1 0,-5 1 0,14-3 1</inkml:trace>
  <inkml:trace contextRef="#ctx0" brushRef="#br0" timeOffset="-57064.73">19170 6016 22391,'49'23'1036,"-11"-1"-750,-28-6-152,-3 1 29,1 2-163,-2 0 45,1 1-29,0 0-10,2 4 207,1-7 520,0-3 242,1-9-353,2-10-51,24-26-470,-6 2 0,5-6-96,1 0 1,3-5 0,0 2-474,-2 1 0,-1 2 1,1-1 467,4-4 0,1 0 0,-2 2 0,5-3 0,-1 3 33,7-6 1,-2 3 8,-16 13 0,-2 2-59,-3 2 0,-4 4-1226,-10 7-2997,-22 19 4240,-8 9 0,5-5 0,-2 3 0</inkml:trace>
  <inkml:trace contextRef="#ctx0" brushRef="#br0" timeOffset="-52829.73">23589 9356 24676,'29'-12'1698,"4"1"-1446,6 2-160,-2 1 0,5 0-92,8-1 0,1 0-555,-1 1 1,1 0 506,-2 1 1,-3 2-138,7 1 68,-11 3-824,-13 0 986,-27 19 1,2-14 0,-17 14-1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53:35.8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1631 5319 26469,'41'-19'52,"0"0"0,0 1 1,4-2-134,0-1 1,5-2 0,-1 1-1604,-1 1 1,0 0-1,-1 0 1430,2-1 0,-1 1 1,-1 1-237,9-5 0,-7 4 588,-5 4-4792,-26 8 2235,-39 23 0,-17 10 2459,-12 7 0,-4 2 0,10-5 0,2-1 0,0 0 0,1-1 0</inkml:trace>
  <inkml:trace contextRef="#ctx0" brushRef="#br0" timeOffset="234">1546 5504 23405,'43'-14'253,"0"1"1,8-3-1,6-2 1,3-2-245,-4 1 1,4-2 0,-1-1 0,-1 1-682,-6 3 1,0 0-1,-2 1 1,-3 1 671,2-2 0,-2 2 0,-9 2 0,9-5 1270,-3-1-934,-20 9-1082,-1 0 746,-41 28 0,13-12 0,-16 14 0</inkml:trace>
  <inkml:trace contextRef="#ctx0" brushRef="#br0" timeOffset="4513">10013 5305 26239,'58'-2'241,"-18"-1"0,8-1-229,2-1 1,10 0 0,3-1-1,0 0-1084,-8 1 1,2 0 0,1 0 0,0 0 0,-1 0 1077,1 0 1,0 0 0,0 0 0,-1 0-1,-2 1-5,7-1 1,1 1-1,-5 0 1,-8 1 681,0 0 1,-7 1-704,-5 1 1,-3 1 733,10-2-669,-16 2-90,-16 0-78,-13 0 2407,0 0-8042,7 0 5758,28 4 0,-20-3 0,17 3 0</inkml:trace>
  <inkml:trace contextRef="#ctx0" brushRef="#br0" timeOffset="4929">13043 5022 23870,'41'-2'147,"1"0"0,17-2 0,9-2 0,-1 1-146,-11 0 1,0 0 0,5-1-493,-9 1 1,5-1 0,3 0 0,1 0 0,-1-1 0,-4 1 499,10-1 1,-4 0 0,-1 0 0,2 0 41,3-2 1,2 1 0,-2-1 0,-6 1 80,-4 0 1,-4 1 0,-6 0 211,-5 0 1,-7 2 1222,0-1-1343,-23 4-521,-4 1-5914,-17 10 6563,-14 16 0,8-10 0,-6 8 0</inkml:trace>
  <inkml:trace contextRef="#ctx0" brushRef="#br0" timeOffset="21566">6898 4238 19143,'15'46'1702,"1"-9"-1024,-7-34 50,4-2-246,6-6-152,7-9-150,11-13-138,0-5 0,4-5-42,6-5 0,2-3-81,-10 9 0,2-2 0,-3 2 111,-4 3 0,-1 1 0,-3 2 17,2-1 1,-5 4 103,2-5-151,-22 23-1081,-4 6 1081,-3 9 0,0-5 0,0 6 0</inkml:trace>
  <inkml:trace contextRef="#ctx0" brushRef="#br0" timeOffset="27980">6029 7141 24010,'50'0'160,"1"0"1,11-1-1,8-2-151,-22 2 0,4-1 0,4 0 0,0 0 0,-1 0-568,0 1 0,-1-1 0,0 0 0,1 0 1,0 0 564,5 0 1,1 0 0,0 0 0,-2 0-1,-3 1-4,13-1 0,-3 1 0,-9 0-2,-9 0 0,-7 0 39,1 0 797,-28 1-1732,-6 0-3334,-31 0 4230,-26 6 0,-5 1 0,5-4 0,1 4 0,-1-1 0</inkml:trace>
  <inkml:trace contextRef="#ctx0" brushRef="#br0" timeOffset="28283">6022 7348 19686,'7'11'946,"31"-3"1,20-5-893,-8-2 1,7-1-1,5 0 1,2-1-574,-11 0 0,2 0 0,2-1 0,0 0 0,1 1 1,-1-1 523,1 0 1,1 1-1,0-1 1,-1 0 0,-1 0-1,-3 0-331,12-1 1,-3-1-1,-2 0 1,-6 1 378,18-2 0,-14 1 250,-11 1 1102,-16 2-733,-7 0 302,-11 1-1209,-6 0-1421,-8 0 1656,-11 0 0,6 0 0,-6 0 0</inkml:trace>
  <inkml:trace contextRef="#ctx0" brushRef="#br0" timeOffset="30215">19021 7052 23276,'63'0'253,"0"0"1,-13 0-1,1-1 1,6 0-147,-2-1 1,6-1-1,3 0 1,0 0-1,-3 0-848,2 0 0,-2-1 0,0 1 0,6-2 760,-13 2 0,6-2 0,1 0 0,2 0 1,-1 0-1,-3 0 0,-4 0-11,14-2 1,-5 0-1,-3 0 1,2 0-8,0 0 0,1-1 1,-2 0-1,-4 1 69,-3 0 1,-3 0 0,-7 0-97,-9 1 1,-5 0 240,2-1-1032,-23 5-4975,-61 10 5792,8 5 0,-3 0 0,11-5 0,1-1 0,-4 5 0,0 0 0</inkml:trace>
  <inkml:trace contextRef="#ctx0" brushRef="#br0" timeOffset="30482">19005 7270 19868,'66'-3'329,"-1"0"0,0 0 0,0 0 0,-1 0 1,2 0-1,1 0 0,1-1 0,-1 1-1293,-1-1 1,-1 0 0,1 0-1,0 0 1,0 0 987,-8 0 0,1 1 1,1-1-1,-1 1 0,-2-1 1,-4 0-17,8 0 0,-3 0 1,-2-1-1,-1 1-27,0-1 0,-1 1 1,0-1-1,-2 1 19,11-2 0,-2-1 0,-1 1 286,0-1 0,-1 0 0,-3 0-283,2-2 0,-3-1 22,-4 1 0,-7 1-1156,-10-2 1159,-45 6 0,3 5 0,-18 0 1</inkml:trace>
  <inkml:trace contextRef="#ctx0" brushRef="#br0" timeOffset="34809">10501 9129 21853,'-13'-28'2073,"3"5"-1989,9 22-84,-1 1-6,2 11 17,16 19 23,23 16 44,10-3-256,-16-23 0,2-4 178,29-6 33,-12-12 1,5-6-6,-15-3 0,2-4 0,1-2-11,10-4 0,3-2 0,-1-2-16,-1-2 1,0-2 0,-3 1-481,-11 6 0,-2 1 0,-1 1 479,12-3 0,-4 4-39,11 6 9,-21 9 1,2 4 9,2 11 1,3 3 19,15 3 0,1 3-362,-10 1 0,-1 0 362,5 0 0,-1-4 3,-12-8 0,0-3-1,1-1 1,0-2 8,0 0 1,1-3-12,17-9 0,3-5 7,-20 2 0,0-1 1,0-2-8,0-1 0,0 0 0,-2-1 3,17-12 0,-5 2-1,-19 9 1,-1 1 150,5-1 0,0 2-173,-4 5 1,0 6 698,5 6 1,2 6-677,1 9 0,-2 5 11,-4 1 0,-2 1-229,6 2 1,0-4 208,-7-7 1,0-3 386,16 0 1,4-5-382,2-6 0,1-4 5,-9-3 1,1-3 0,0-2-372,-1-3 0,0-2 0,-3 0 363,10-7 0,-2 0 0,10-2 0,-1 4-102,-13 11 1,1 4 104,12-3 0,2 4-3,0 10 1,-2 4-1,-12-4 0,0 3-25,0 3 1,-3 0 29,-11-3 1,1 0 25,17 0 0,5 0-34,5-3 1,4-1-90,-9 0 0,3 0 0,-2-1 22,-10-3 0,-1 0 0,0 0-270,1-1 0,0-1 0,-4 0 247,6-4 1,-4-1 92,2-1 1,-2-1-24,-2 0 1,1-1 419,10-5 0,1 0-380,-7 3 0,-1 0 123,3-1 0,-2 1-109,-13 5 0,-4 2-28,6 1 471,-13 3-2012,-8 1 1804,2-5 1,-9 3-1,-1-2 1</inkml:trace>
  <inkml:trace contextRef="#ctx0" brushRef="#br0" timeOffset="36797">20238 8991 21343,'61'-5'445,"0"0"1,-12 1-1,2 0 1,2-1-346,5 0 1,3-1 0,2-1-1030,-11 2 1,2 0 0,2 0-1,3-1 970,-7 2 0,4-1 0,1 1 0,1-1 1,1 0-1,-2 0-22,1 0 1,0 0-1,0 0 1,0-1 0,0 1-1,2-1-10,-4 1 1,2 0 0,1-1-1,0 1 1,-1 0 0,-3-1 0,-2 1-4,5-1 1,-3 1 0,-2-1 0,-2 1-1,0-1-4,3 0 1,0 0 0,-4 1 0,-6-1 765,2 0 0,-5 0-530,-2 1 0,-6 0 345,2-2-1362,-20 4-9052,-38 2 8742,1 3 1,-4-2 0,10 2 0</inkml:trace>
  <inkml:trace contextRef="#ctx0" brushRef="#br0" timeOffset="37714">4891 10381 23679,'56'-19'476,"5"2"-305,-1 11 0,12 3-973,-18-1 1,5 1 0,4 0 0,2-1 814,-9 1 0,3 1 0,2-1 0,1 0 1,0 1-1,1-1-329,-5 1 1,1 0-1,1 0 1,0 0-1,0 1 1,-2-1 0,-2 0 315,10 0 0,-1 0 0,-2 1 0,-1-1 0,-2 1-16,6 0 1,0 0-1,-4 1 1,-10 0 461,-1 0 0,-7 0-427,-5 0 1,-6 0-20,-9 0 0,-17 0 1037,-4 0-6358,-3 0 6148,0 5 0,0-4 0,0 4 0</inkml:trace>
  <inkml:trace contextRef="#ctx0" brushRef="#br0" timeOffset="38447">10828 10283 23198,'-50'-12'1775,"9"2"-1439,46 6-201,13-1-85,25-3-24,1 2 0,12-1 1,4 0-642,-3 1 0,5 0 1,2 1-1,1-1 585,-3 1 1,3 0 0,1 0 0,-1 0 0,-2 0-18,5 0 1,-1 1 0,-3-1 0,-3 2-16,5-1 0,-5 1 1,-8 0 13,-15 1 1,-5 1 556,33-4-447,-23 3-146,-7 0-4918,-23 1 5002,-19 1 0,-4 0 0</inkml:trace>
  <inkml:trace contextRef="#ctx0" brushRef="#br0" timeOffset="39398">18159 10056 10018,'-46'0'537,"0"1"1,0 0 0,-21 0 0,5 0-143,17-1 0,3 0-759,-3 0 0,-1 0 680,-1 0 1,0 0-29,-1 0 0,-1 0 52,3-1 1,-2-1 0,-1 0-30,0 0 1,0-1 0,-2 1-4,-8-1 0,-3 0 0,4 0-326,-8-2 0,4 2 267,8 1 1,6 1 165,-4 0 526,3 1-17,23 0 744,19 0-1180,44 0-343,3-2 1,8 1-320,-4-1 0,4 0 1,7 0 222,0 0 0,6-1 0,4 0 1,2 0-1,-2 0-194,-8 1 1,0-1 0,1 1 0,1 0 0,0 0 0,1-1 160,-2 1 0,2 0 0,1 0 0,1 0 0,-2 0 0,-1 0 0,-3 0-6,8 0 0,-1 1 0,-3-1 0,-3 1 1,-4-1-11,10 1 0,-6 0 0,-8 0 2,-7 1 1,-11-1 53,-17 1 17,-38 0-51,-31 3 1,-17 2-23,20 0 0,-5 1 0,-2 0 0,1 0-311,-3 0 1,0-1 0,-1 1 0,-1 0 297,9 0 1,-1 1 0,0-1-1,2 1 1,2-1-29,-13 1 0,4 0 0,0-1 31,1 0 1,1 0 0,0 0 324,6-1 1,0-1 0,0 0-316,-2-1 0,-1 1 0,4-2 2,-4 1 1,6-2 569,-14-4-472,101-9-100,0 4 0,10 1 0,4-1-620,-3 1 1,3-1 0,4 1 0,6-1 619,-3 1 0,7-1 0,5 0 0,1 0 0,-1 0 0,-5 1 0,-8 0 0,-1 1 0,-6 0 0,-2 0 0,5 0 0,11-1 0,-1 0 0,1 1 0,0-1 0,-1 0 0</inkml:trace>
  <inkml:trace contextRef="#ctx0" brushRef="#br0" timeOffset="40116">20008 9955 24010,'65'0'41,"0"0"0,0 0 0,-14 0 0,0 0 0,0 0 0,1 0-40,-2 0 1,0 0-1,1 0 1,-1 0-563,1 0 0,0 0 0,1 0 0,2-1 519,10 0 0,4-1 0,-1-1 0,-2 1-40,-8 0 1,-3 0 0,0 0 0,-1-1 69,1 0 1,0 0 0,-2 0 0,-4 0-40,17-2 1,-11 1 106,-9 0 476,-27 1-537,-26 1-1698,-48 1 513,17 4 1,-6 0 0,-5 1-212,-9 0 1,-8 0 0,-2 0 0,2 1 1121,4-1 0,1 1 1,-2-1-1,0 1 180,5-1 1,-3 0-1,0 0 1,2 0-1,4-1 160,-13 0 0,4 0 0,-1 0 445,12-1 1,-1 0 0,0 0 0,4 0 510,-2 1 0,3-1 0,1-1-232,0 1 1,0 0 0,7 0 850,-9 2-1090,78-1 0,20 0-479,8 0 1,7-1 151,-10 0 0,5 0 0,2 0 1,0-1-220,-3 0 0,-1 1 0,1-1 0,4 0 1,1-1 0,4 1 0,1-1 0,1 1 0,-3-1-70,-4 0 1,-2 0-1,0-1 1,0 1 0,0-1 62,1 0 0,0-1 1,1 0-1,-4 0 1,-4 0 5,8 1 0,-4-1 0,-7-2 154,-3-2 1,-11-2 433,-16 0-1215,-34-1 627,-26 6 0,-7 3 0,-3-3 0,9 4 0,1 0 0</inkml:trace>
  <inkml:trace contextRef="#ctx0" brushRef="#br0" timeOffset="55152">22974 9147 23920,'-3'-40'17,"4"5"28,18 18-79,1 1 34,4 3-33,-2 5-85,2 4-352,3 10 134,-6 21 324,-3 2-105,-10 20 44,-7-10 73,-16 23 33,6-29 1,-2 0-29,-3 6 1,-1 0-6,-6 18 0,10-12-5,9-19-270,13 0-66,19-7-181,18-5 410,11-8 510,-12-8-201,-20 2 122,-28 17-146,-16 18-139,-3 25-34,5-4 19,13-21 1,6-1 53,24 19-70,-9-20 0,3-1-20,3-1 0,-1 0 62,-6-1 0,-5 0 207,-7 16 168,-28-3-84,-17-12-68,2-10 1,-3-1-244,0-3 1,1-2-337,1 0 0,1-1-2725,-10-2 3036,34-19 0,10 5 0,3-7 0</inkml:trace>
  <inkml:trace contextRef="#ctx0" brushRef="#br0" timeOffset="55302">23633 10113 18140,'0'0'0</inkml:trace>
  <inkml:trace contextRef="#ctx0" brushRef="#br0" timeOffset="59501">11833 12199 22038,'14'43'437,"3"0"-403,9-11 33,6-1 62,7-8-6,-5-14 0,4-5 53,3-11 1,3-8 72,11-11 1,-1-6-565,-10-1 1,-5-4 440,-3-5 0,-5 0-23,-12 12 1,-3 1 181,0-4 1,-1 3-247,7-6-106,3 9 151,5 49-34,1 4-44,13 19-6,-3-14 36,-8-14 1,5-3-1,3-4 1,4-5 7,12-6 1,1-4 59,-10-2 0,-3-5-88,-1-5 1,-2-3 28,13-11-48,-20 11 0,2 2-53,-3 5 0,2 5 56,7 2 0,0 6-34,-1 14 0,-1 7 34,-8-2 0,-1 2-111,0 4 1,0 0 143,16 7 280,-11-19 0,4-3-294,1-2 1,1-5 31,10-9 0,-1-5-196,-12 2 1,-3-3 250,-3-7 0,-5-2 29,5-9 145,4-7-286,-9 8-2213,0 4 2219,-13 17 0,-8 7 0,-5 4 0</inkml:trace>
  <inkml:trace contextRef="#ctx0" brushRef="#br0" timeOffset="63362">20930 11847 24867,'49'4'1372,"15"-1"-1285,-20-3 0,7 0-1217,-1-3 1,8 0 0,3-1 0,-4 0 1129,8 0 0,-3 0 0,4-1 3,-14 1 0,4 0 1,1-1-1,-2 0 0,-5 0-18,6 0 0,-5-1 1,-1 1 329,15-2 1,-4 0-316,-19 3 0,-3-1 404,-3 0 0,-4 1-1233,5 0 829,-56 10 0,17-5 0,-44 9 0</inkml:trace>
  <inkml:trace contextRef="#ctx0" brushRef="#br0" timeOffset="64410">4153 13199 24766,'49'1'140,"-17"-2"0,3-1-140,11-1 0,2-2-1467,6 1 1,2 0 1474,5 0 1,-1 1 13,-7 0 1,0 1-170,2 1 1,-3 0 143,-15 0 1,-3 1 693,30 0-725,-37 0-5,-14 0-689,-7 0 1087,-5 24 0,-1-18 1,0 17-1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55:19.4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8335 6553 9022,'45'-37'3130,"-14"9"-2138,-38 16 1298,-12 3-144,2 0-438,-2 1-1075,9 4 218,7 1-151,2 3 247,6-1-521,44 1-410,-3-1 1,12-1 0,5 0-685,-7-2 1,4 0 0,3-1 0,1 0 0,-1 0 673,-1 0 1,-1 1 0,1 0 0,0-1 0,0 0-7,4-1 0,3-1 0,-1 0 0,-3 0 0,-5 1-171,6-2 1,-6 2 0,-1-1 106,-3 0 1,-1 0 0,-5 1 4,0 0 0,-5 0-717,-2-1 0,-17 4 776,-33 10 0,3-4 0,-21 7 0</inkml:trace>
  <inkml:trace contextRef="#ctx0" brushRef="#br0" timeOffset="10304">6722 9668 24279,'59'-7'34,"0"1"1,0-1 0,4 1-1,0 1 1,1 0-41,1 1 1,0 2-1,4-1-486,-6 2 1,4-1 0,0 1 0,-3 0 468,-10 0 1,-3 0 0,0 0-1,0 0-7,1 0 1,1 1 0,-2-1 0,-6 1-19,8 0 0,-9 0 48,7 0 510,-34 0-1126,-8 5-6855,-27 11 7471,7-2 0,-9 2 0,15-11 0</inkml:trace>
  <inkml:trace contextRef="#ctx0" brushRef="#br0" timeOffset="11304">10606 9735 21450,'39'-25'1266,"5"2"-1076,-4 13 1,5 2-158,-1-1 1,4 2-1075,1 0 1,4 0-1,0 1 1058,-2 1 0,0 0 0,3 1-1,2 0 1,4 1 0,1-1 0,-3 1 86,4 1 0,-3-1 0,1 1-103,5 0 0,0 0 0,-8 0-22,-5 2 0,-9 0 22,-3 0 759,-19 0-2041,-19 0 1282,-28 15 0,20-11 0,-20 11 0</inkml:trace>
  <inkml:trace contextRef="#ctx0" brushRef="#br0" timeOffset="24736">6020 11450 17714,'0'-30'2409,"0"6"-1586,4 20-78,-1 3-134,-2-1 246,1 2-454,-2-1-118,4 1-66,3 0 257,23 0-289,5 0 1,8 0-149,11-1 0,8-2 1,5 1-668,-15 0 0,3 1 1,2-1-1,0 0 1,-1 0 627,11-1 0,0 0 0,-1 1 0,0-1-3,-1 0 0,2 0 0,-3 0 1,-6 0-63,-8 1 1,-5 0 0,-2-1 64,18 0 0,-5 0 22,-11 0 0,-2 1 0,-5 0 1,-3 1 33,2 0 130,-20 1 2973,-16 0-3159,-1 0-2080,4 0 2080,23 25 0,-17-19 0,16 18 0</inkml:trace>
  <inkml:trace contextRef="#ctx0" brushRef="#br0" timeOffset="25503">9264 11577 23108,'42'3'1042,"20"-1"-1006,-17-4 1,5-1-572,11 0 1,7 0 534,-4-1 0,5-1 0,-3 1-399,-13 0 0,-2 1 0,0 0 399,1 0 0,1 0 0,-8 0 0,-7 1 0,-7 1 588,-1 0-622,-11 1-117,-10 0 151,-35 12 0,16-9 0,-19 9 0</inkml:trace>
  <inkml:trace contextRef="#ctx0" brushRef="#br0" timeOffset="41269">7609 14300 20778,'40'3'1613,"4"-2"-1157,-6-2 1,8-1-239,8-2 1,7 0-1,1 1-1062,-14 0 1,-1 0 0,3 0 0,5 0 866,4 0 0,5 1 1,5-1-1,0 0 1,-2 0-1,-5 1-437,7 0 1,-5 1-1,0-1 1,3 1 413,-10 0 0,3 0 0,1 0 0,0 0 0,1 0 0,-2 1 14,-1 0 0,0 0 0,-1 1 0,0-1 0,1 1 0,-1 0-46,-1 0 0,1 0 0,-1 1 0,1 0 0,-1-1 0,2 1 33,2-1 0,3 0 0,0 1 0,-1-1 0,-2 1 0,-4 0 7,8 0 0,-3 1 1,-4-1-1,-4 0-8,-2 0 0,-4 0 0,-7-1 0,19 0-6,-25-1 1,0 1 625,21 1-2768,-20 0 0,0 0-3044,9 2 5783,0-1 1,-25-2 0,-4-1-1</inkml:trace>
  <inkml:trace contextRef="#ctx0" brushRef="#br0" timeOffset="41954">12522 14115 20212,'-49'0'1630,"11"0"-1373,38 0 7,0 0-12,36 0-92,5 0 1,10-1 0,2 0-1495,4 0 1,1-1 0,5 1 1358,-11-1 1,4 1 0,2-1 0,0 1 0,-2-1-14,9-1 1,-1 1 0,0-1 0,0 1-234,1-1 1,-1 0 0,0 0 0,0-1 220,-1 2 0,-2-1 0,2 0 0,0-1-112,-5 0 0,1 0 1,0 0-1,0-1 1,-4 1 129,1-1 0,-3 1 0,-2-1 1,0 0-19,16 0 0,-3-2 0,-7 1 0,-9 0 0,-11 0 319,-11 1 465,-9 1 1707,-7 2-2726,-9 1-1954,-7 5 2189,-6 7 0,5-5 0,0 4 0</inkml:trace>
  <inkml:trace contextRef="#ctx0" brushRef="#br0" timeOffset="43239">10708 11811 23707,'-12'-55'997,"2"11"-997,10 43-33,0 5 33,0 12 22,0 15-22,4 29 0,-1-25 0,3 5-148,1 4 1,2 6 0,1 1 147,1-1 0,1 0 0,0 3-399,0-4 0,1 2 0,-1 1 0,0-3 399,1 1 0,0-3 0,-1-1 0,5 19 0,-1-5-3,-6-23 0,-1-3 28,1 9 1,-1-1-144,7 21-1455,-3-1 373,-6-33-950,-4-17 805,-2-9 1345,-12-3 0,8 1 0,-8-1 0</inkml:trace>
  <inkml:trace contextRef="#ctx0" brushRef="#br0" timeOffset="43522">10768 13010 23114,'24'25'78,"2"2"-83,9 11 105,3-8-94,0-4 28,-6-15 117,-10-15-45,8-30-428,-13 5 0,-2-8 322,-3-18 0,-2-9 0,-1 7 0,1 13 0,-2 2 0,-4-23 0,0 0 0</inkml:trace>
  <inkml:trace contextRef="#ctx0" brushRef="#br0" timeOffset="44026">10666 11756 24514,'-33'-5'33,"0"12"-27,10 33-1,3-6 1,-2 2-23,2 0 1,0 0 16,1-3 0,1-1-17,-7 15 84,19-38-61,12-34 10,16-37 34,-5 15 1,2-1-51,-3 7 0,1 1 78,-2 4 1,-2 5 55,1 1-100,-4 11-28,0 10 44,7 20-61,1 2 11,9 14-219,0-5-576,6-4-1765,13-6 2560,20-5 0,-29-5 0,6-2 0</inkml:trace>
  <inkml:trace contextRef="#ctx0" brushRef="#br0" timeOffset="44171">11267 11927 14499,'37'15'0,"-7"-3"0</inkml:trace>
  <inkml:trace contextRef="#ctx0" brushRef="#br0" timeOffset="53040">5831 11524 24643,'41'-2'54,"0"0"0,9 0 0,3 1-54,-9 1 0,1 0 0,2 0-686,7 0 1,3-1-1,3 0 692,-9 0 1,4-1 0,1 0 0,1 0 0,-2 0-544,10-1 0,-1 0 0,0-1 0,0 1 539,-2-1 1,1 1 0,-2-1 0,-3 1-3,1-2 0,-4 1 0,-6 0 229,-11 1 1,-5 1-230,20-2 51,-11 2 285,-3 1 1024,-18 0-1075,-4 1 2112,-15 0-4966,-2 0 0,0 0 0</inkml:trace>
  <inkml:trace contextRef="#ctx0" brushRef="#br0" timeOffset="54283">8794 11464 23640,'44'-4'220,"-1"1"0,9-1 1,3 1-184,-12 1 0,1 0 1,5 0-579,5-1 1,4 0-1,2 0 1,-3 0 551,9-1 0,-2 1 0,-1-1 2,3 0 0,-1 0 0,-6 0-13,-4 0 0,-9 1 665,-5-1-699,-4 1-425,-24-1-3647,-52 2 4106,0 2 0,-4 1 0,9-1 0,1 0 0,-31 2 0</inkml:trace>
  <inkml:trace contextRef="#ctx0" brushRef="#br0" timeOffset="54580">8799 11497 23187,'58'-4'160,"0"1"1,1-1-1,-1 1 1,7-2-1,-2 1 1,2 0-149,-9 0 1,3-1-1,-1 0 1,-2 0-162,6 0 1,-3-1 0,-3 1 148,8-1 0,-4 0 202,-2 0 0,-8 0 447,-7 1-16,-21 1-409,-21 2-5,-18 0-1563,-3 1 1344,-8-1 0,11 2 0,9 0 0</inkml:trace>
  <inkml:trace contextRef="#ctx0" brushRef="#br0" timeOffset="58017">1838 10572 21220,'-25'-19'633,"-2"9"-409,2 19-27,-4 10-147,0 4 40,0 3-34,4 3 5,1 15-21,13 1 32,3-1-66,18-6 39,7-16-40,22 11 7,4 3-15,-19-12 0,-3 2-14,7 17 17,-16 1 6,-11-8 61,-27 15-20,7-24 1,-5-2 179,-8 3 0,-4-2 167,4-6 1,2-4-131,-12 1-57,22-12-207,16-5 0,4 0-426,19-1-268,14 1 498,7-1 22,5 10 73,-14 5 34,2 30 62,-14 16 145,-12-19 0,-4 2 112,-10 0 0,-3-1 123,-8 21-230,-6-17 35,16-28-175,3-7 79,6-6 101,36-7-572,-2-10 1,4-3-1266,5 0 0,3-4 1526,-6-3 1,2-4 0,-6 4 0,14-12 0,-1-4 0</inkml:trace>
  <inkml:trace contextRef="#ctx0" brushRef="#br0" timeOffset="58481">9 11089 24351,'0'-11'140,"0"13"-140,1 37 34,5 9-300,1-11 0,0 3-1868,2-4 0,-1-1-1165,6 29 3299,-7-23 0,-7-32 0,-1-5 0</inkml:trace>
  <inkml:trace contextRef="#ctx0" brushRef="#br0" timeOffset="59578">9 11085 23030,'47'-41'145,"9"15"-145,7 40 0,-30-4 0,1 4-232,6 8 0,-4 6 22,-10 2 0,-7 5 207,-5 9 0,-11 3 73,-21 0 0,-11-2 42,2-8 0,-5-5 257,-12-1 1,0-8 745,1-6-1059,13-26-1255,66-40 714,-12 21 1,4-1-628,16-10 1,5 1 548,-8 9 0,1 1 320,-4 4 1,2-1-1,-1 2 557,10-6 0,-1 1 724,-2 2 1,-4 2-349,0 1-242,-33 18-79,-17 9-55,-6 5-191,-9 7 1002,-13 21-1102,3 8-18,2 12-5,15-16-22,11-12 22,11-20 56,15-7 56,13-25-6,9-13 79,-10-7 134,-10 4-33,-14 19-79,-4 6-128,-2 8-79,-3 3-101,3 3 89,4 13-189,5-1-186,8 11-301,4-8-259,7-6-213,6-5-1018,22-32 1850,-32 5 1,-3-6 559,2-13 1,-4-5-47,-7 6 0,-5 0 365,-6 0 1,-5 2 446,-8-12-7,-3 7-381,-3 11-156,-2 12-544,8 21 96,1 39 27,6 9-27,3-11 0,1 2-18,9 21-170,3-21 0,7-2-112,8-8 0,6-6-90,13 3 1,3-8 204,-7-13 1,0-8 161,2-5 0,-4-6 17,10-21 112,-11-5 307,-14 1 136,-12 0 50,-8 4 123,-10 2-684,-11 16-100,0 15 681,-8 25-641,7 18 10,4 11-128,3 3-326,5 9 409,23-25 169,15-20 11,9-35 100,-13-13 1,-2-6 89,5-15-179,-15 18 1,0 0 200,5-9-346,-2 20 5,-2 6-34,1 25-224,-1 6-627,2 9-991,3-1 1876,6-1 0,-16-11 0,3-4 0</inkml:trace>
  <inkml:trace contextRef="#ctx0" brushRef="#br0" timeOffset="59746">1114 10742 23567,'48'-13'-343,"-1"1"0,1 0 0,10-4 1,2 0-1,-8 1 0,-14 5 1,-3-1-1,7-1 0,0 0 1</inkml:trace>
  <inkml:trace contextRef="#ctx0" brushRef="#br0" timeOffset="60067">2014 10470 25113,'-53'29'50,"10"-1"-50,39-1 28,3-2-28,29 11-246,19-6 55,-9-12 1,1-1 78,-1-3 0,-1-1 39,13 8 73,-24-3 191,-21-2 464,-26 12-498,-4-3-157,-21 10-1350,-12-7-1311,19-13 2661,-4-14 0,32-4 0,5-10 0</inkml:trace>
  <inkml:trace contextRef="#ctx0" brushRef="#br0" timeOffset="60361">2221 10677 21618,'41'-22'31,"0"0"1,-4 2 0,-7 1 18,-12-2 321,-7-6 413,-12 6-420,-17 2-213,-12 14-84,-3 17 0,2 9 29,14 11-68,6 14-28,12-13-336,17 1-2269,15-32 0,9-12 2605,6-14 0,0-3 0,-8 12 0,-1-1 0,-8-9 0,0 0 0</inkml:trace>
  <inkml:trace contextRef="#ctx0" brushRef="#br0" timeOffset="60579">2671 10038 25836,'-48'-42'174,"10"22"-124,37 53 0,10 16-22,-4-13 0,1 1-631,3 17 1,1 0 599,0-13 0,0-1-549,5 11 0,1 0-1319,-2-8 1,1-2 1870,-1-2 0,-1-5 0,2 3 0,-11-29 0</inkml:trace>
  <inkml:trace contextRef="#ctx0" brushRef="#br0" timeOffset="60713">2515 10343 25623,'48'-35'-434,"0"0"0,-1 0 0,1-1 0,-7 4 1,-2 1-1,-4 5 0,-2 5 0,1 0 1</inkml:trace>
  <inkml:trace contextRef="#ctx0" brushRef="#br0" timeOffset="60830">3224 10044 18263,'0'0'0</inkml:trace>
  <inkml:trace contextRef="#ctx0" brushRef="#br0" timeOffset="61281">368 11684 25483,'44'-14'141,"0"0"1,1-1 0,4-1-1,6-3 1,4-2 0,2 0-1,0-1-129,-4 1 0,2-2 0,2 1 1,0-2-1,2 0 0,1-1-738,-7 3 0,2-1 1,1-1-1,1 0 0,0 0 1,-1 0-1,-1 1 0,-3 0 711,9-3 0,-1 0 0,-1 0 0,-2 1 0,-2 1 1,-1 0-16,-1 0 1,-1-1 0,-2 2 0,-5 1 0,-5 2 721,13-6 1,-8 2-693,-9 4 0,-5 2 916,8-4-1650,-16 7-1187,-26 17 1921,-27 18 0,11-7 0,-8 6 0</inkml:trace>
  <inkml:trace contextRef="#ctx0" brushRef="#br0" timeOffset="61962">751 12016 25186,'-49'41'-104,"25"-11"1,8 3-233,17 27 291,10-5 50,31-26 158,5-43 442,1-25-342,-31 7 1,-6-2 49,-2-27-89,-14 5-28,-3 26 174,-2 2-281,4 11-83,10 1-6,12 10 0,14 3-45,10 2-162,7 1-129,2 5-168,-15 5 0,0 3-538,20 23 913,-26-13 0,-5 2 264,1 16 542,-18-19-88,-9-12-102,-1-17-78,-4-30-351,5 4 1,4-5-482,9-13 1,5 0-1101,-1 7 1,5 4 1522,15 2 0,2 9 0,-4 10 0,3 9 0</inkml:trace>
  <inkml:trace contextRef="#ctx0" brushRef="#br0" timeOffset="62261">254 12772 26329,'13'37'-324,"0"0"1,6 13 0,2 1-2547,1-7 0,0-2 2735,2 2 1,-1-4 0,8 6-1,-16-30 1</inkml:trace>
  <inkml:trace contextRef="#ctx0" brushRef="#br0" timeOffset="62545">138 12758 23920,'61'-6'61,"-1"-1"1,1 0 0,-4 1-1,-1 0 1,-6 3-62,-3 4 0,-4 5-14,12 3 0,-2 8-62,-17 6 1,-3 5 75,2-1 0,-9 3 14,-18 4 0,-11 2 78,-20 6 1,-8-2-35,5-9 1,-2-1-339,-13 9 0,0-3 331,-14 1-1,4-12-2772,26-30 2722,30-32 0,2 9 0,18-10 0</inkml:trace>
  <inkml:trace contextRef="#ctx0" brushRef="#br0" timeOffset="62895">1083 12691 24850,'-40'24'113,"0"0"1,3-1 0,6 1-41,11 16-73,6-2-285,6-4 38,4-9 46,5-10 161,17-7 52,9-30 27,15-15 230,-7-8-1,-9 0 47,-12 21-125,-3 7-117,1 9-79,9 11-515,1 3-762,9 6-1534,-3-7-717,5-13 3534,5-28 0,-17 18 0,0-16 0</inkml:trace>
  <inkml:trace contextRef="#ctx0" brushRef="#br0" timeOffset="63083">1203 12288 24906,'-6'51'330,"8"-17"1,6 1-875,12 14 1,4 0-440,-3-8 1,1-4-606,-2-5 0,5-8 1588,12-20 0,0-5 0,-8 6 0,26-20 0</inkml:trace>
  <inkml:trace contextRef="#ctx0" brushRef="#br0" timeOffset="63413">1673 12368 26407,'-28'-3'-5,"-5"31"-191,12 35-213,2 0 174,10-11 106,9-33 207,19-12-11,10-34 101,-5 5 0,0-3 176,-1-8 1,-3-1-14,10-18-57,-13 17-246,-10 25-28,1 5-45,10 17-1394,11 9-2880,5 8 785,-11-7 3534,-8-10 0,-15-11 0,0-1 0</inkml:trace>
  <inkml:trace contextRef="#ctx0" brushRef="#br0" timeOffset="63563">1089 12406 22963,'44'-20'-691,"0"-1"1,0 1-1,0-2 1,-1 1 0,-5 3-1,15-9 1,-10 5 0</inkml:trace>
  <inkml:trace contextRef="#ctx0" brushRef="#br0" timeOffset="63713">2103 11990 13256,'6'55'0,"-1"-10"0</inkml:trace>
  <inkml:trace contextRef="#ctx0" brushRef="#br0" timeOffset="64111">532 13384 25735,'48'-25'87,"-1"0"1,1 1-1,3-3 1,2 0-1,4-2-64,-11 7 1,4 0-1,1-1 1,0 0 0,-1 0-485,7-3 1,-2 0-1,0 0 1,1 0 453,4-2 0,2 0 0,-3 1 0,-5 3-10,-8 2 0,-4 2 0,-5 3-268,17-8 186,-32 16-1525,-11 5-1440,-12 11 3064,-40 30 0,-13 4 0,24-14 0,-16 11 0,-1 0 0</inkml:trace>
  <inkml:trace contextRef="#ctx0" brushRef="#br0" timeOffset="64378">724 13563 26256,'48'-25'127,"0"0"1,-1 0 0,6-1 0,0-1-1,2 0-127,2 0 0,1 0 0,3-2-541,-4 3 0,2-2 0,1 1 0,-4 0 464,5-1 1,-3 1-1,0 0 77,-1 0 0,0 1 0,-7 2 3,-10 5 0,-8 3 769,-4 1-722,-19 11 298,-4 1-2612,-4 3 2264,-1 8 0,0-6 0,0 6 0</inkml:trace>
  <inkml:trace contextRef="#ctx0" brushRef="#br0" timeOffset="64530">2117 12970 16639,'0'0'0</inkml:trace>
  <inkml:trace contextRef="#ctx0" brushRef="#br0" timeOffset="78877">7990 15557 19316,'-18'-26'1943,"5"6"-1366,12 18-55,0 2 883,-1-1-1085,10 1-158,20 0-67,3-2 0,7 1-679,21-1 0,12-1 600,-15 0 1,8-1 0,5 0 0,3 0 0,0 0-411,-12 1 0,1 0 1,2 1-1,1-1 0,1 0 1,2 0-1,2 1 407,-11-1 0,2 1 1,1-1-1,2 1 1,0-1-1,0 1 1,1-1-1,0 1 1,0-1-1,-2 1-215,1-1 1,0 1 0,1-1 0,-1 1 0,1 0 0,-1-1-1,-1 1 1,-1 0 0,-1-1 0,-2 1 181,11 0 1,-1 0 0,-2 0 0,-1 0 0,-2 0 0,-1-1 0,-1 1-141,2-1 0,-1 0 0,-2 1 0,-1-1 1,-5 0-1,-4 0 158,9-1 0,-7 0 0,-2-1 255,12-1 1,-7 0 57,-19 3 0,-5-1 2238,10-2-2269,-28 5 2451,-10 0-2911,-3 1 628,7-1-448,-5-9 0,6 7 0,-7-6 0</inkml:trace>
  <inkml:trace contextRef="#ctx0" brushRef="#br0" timeOffset="81827">17183 15372 19227,'-34'-3'1599,"0"1"0,-21-2-636,47 3-268,5 0-57,0 1-117,3 0 521,-2 0-835,0 0 516,1 0-583,11 0-140,13 0 16,22 0 1,16 0-15,-13 0 1,5 0 0,3 0 0,0 0-736,1 0 1,0 0-1,1 0 1,2 0 743,-1 0 0,2 0 0,1 0 1,-1 0-1,-3 0-7,1 0 0,-3 0 0,1 0 1,3 0-5,-5-1 1,4 0 0,1-1 0,1 1 0,1-1 0,-1 1-356,1-1 0,0 0 0,0 0 0,1 0 0,0 0 0,2-1 316,-2 0 1,2-1 0,1 1-1,0-1 1,0 0 0,-2 0 0,-2-1-112,1 1 1,-1-1 0,-2 1 0,0-1 0,-3 0 0,-2 0 149,10-2 0,-2 0 0,-5 0 0,-4 0-14,13-3 0,-10 1 48,1-3-34,-32 4-84,-7 3 618,-9 2-2434,-5 2 1007,-5 1-2512,-13 4 3752,-18 10 1,11-7 0,-7 6 0</inkml:trace>
  <inkml:trace contextRef="#ctx0" brushRef="#br0" timeOffset="82360">18041 15628 22380,'-21'0'1389,"13"0"-907,27 0-6,27 0-269,-2 0 0,11-1 0,4 0-812,0-1 0,3-1 1,4 0-1,1 0 618,-11 0 0,1 1 0,2-1 0,0 0 0,1 0 0,0 0-8,1-1 1,1 0 0,0 0-1,0 0 1,-3-1 0,-2 1-5,9-1 0,-3 0 1,-3 0-1,-2 0 10,5-1 1,-4 1-1,-8-1 286,-12 1 1,-4 0-220,2 0 1,-2 0 644,16-2-124,-9 1-398,-22 4-145,-19 2 2122,-1 0-5392,2-1 1,1 0 0</inkml:trace>
  <inkml:trace contextRef="#ctx0" brushRef="#br0" timeOffset="109503">19304 14712 22324,'-14'-28'1714,"3"6"-1322,11 20 297,0 1-633,3 12-23,-1-3-33,3 11 0,-2-6-11,1-2 45,-2 0-34,3-3 61,-3-2-61,2-3 62,4-1-22,-1-2 94,16-1-11,15-19-98,-4 0 1,4-4-25,-2-2 1,2-2 0,0 0-427,-3 1 0,0 0 1,1 0 438,4-3 1,1 0 0,-2 2 30,6-4 0,1 1-31,-7 6 0,2-1 0,0 0 255,12-6 0,-1 0 22,1 0 0,-4 3-123,7-4 0,-35 19-162,-18 12-12,-2 1-55,0 1 838,4 3-1454,0 1-756,1 3-3138,-1-2 4571,-3-2 0,-1-3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58:53.9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3335 5354 25247,'47'-14'303,"7"2"-286,-14 10 0,7 2 0,4 1-1001,1-2 0,5 1 0,2 0 0,3 0 978,-9 0 1,2 0-1,2 0 1,1 0-1,1-1 1,0 1-3,-2 0 1,1 0 0,2 0 0,-1 0 0,1 0 0,-2 0-1,-2 0-343,2 0 1,-1 0 0,-1 0-1,-1 0 1,0 0 0,0 0 318,9 0 1,1 0-1,-2 0 1,-1 0 0,-3 0 22,-1 0 1,-3 0 0,0 0-1,4 0-32,-7 0 1,4 0 0,2 0 0,1 1 0,0-1-1,0 0 53,2 1 0,0 0 0,1 1 1,1-1-1,1 0 0,1 1 0,-8-2 1,1 1 0,1 0-1,1 0 1,1 0 0,-1 0-1,0 0 1,-1 0-187,6 1 1,1-1 0,0 0 0,-1 1 0,-1-1 0,-2 0 0,-2 0 185,9 1 1,-2-1-1,-3 0 1,-1 0-1,-1 0 71,7-1 0,-1 0 1,-4 1-1,-6-1-55,-8 0 0,-6 0 0,0 0 798,15 0 0,-5 0-826,-15 0 0,-5 0 1436,17 0-1307,-30 0 2585,-17 0-3358,-4 0-285,-10 1 929,-13 8 0,7-6 0,-4 6 0</inkml:trace>
  <inkml:trace contextRef="#ctx0" brushRef="#br0" timeOffset="15230">11651 7186 16454,'-20'0'2689,"3"0"-1855,16 0-117,-1 0-68,0 0-229,1 0 1071,0 0-1407,7 0 745,51 0-617,-4-1 1,12-2 0,6 1-654,-19 0 0,3 0 1,4 0-1,2 0 1,1-1-1,1 1 455,-5-1 0,2 1 0,1-1 0,2 0 0,0 0 0,-1 0 0,0 1 0,-1-1-355,3 0 1,0 0 0,-1 0-1,0 0 1,-1 0 0,0 0 0,-1 0 308,-2 0 1,1 0 0,-1 0 0,-1 0 0,-1 0-1,-2 1 1,-3-1-28,14 0 0,-4 1 1,-2-1-1,3 0-199,-6 1 1,2-1 0,1 0 0,-2 1 0,-2-1 236,-1 1 0,-1 0 0,-2 1 0,-1-1 21,15-1 0,-2 0 0,-7 1 3,-6 1 0,-10 0 378,-9 1 358,-1 0 1547,-15 0-2140,-3 0 2927,-8 0-3073,4 0 544,2 0-7070,10 0 6526,-4 0 0,-3 0 0,-5 0 0</inkml:trace>
  <inkml:trace contextRef="#ctx0" brushRef="#br0" timeOffset="16096">15741 7159 23058,'61'-2'204,"-1"0"0,0-1 1,-10 2-1,0-1 1,0 0-1,1 1-132,4-1 1,0 0 0,2 0 0,0 0-1414,4 0 0,1-1 0,0 1 1,1-1 1366,1 0 1,-1 1 0,2-2-1,4 1-16,-11-1 0,3 1 1,2-2-1,0 1 0,1-1 1,-2 0-5,-1 0 0,-1 0 1,0-1-1,0 0 0,0 0 1,1-1-7,4 0 1,2 0 0,0-1 0,-1 1 0,-2-1 0,-4 1 13,7-2 0,-2 0 0,-4 0 0,-3 0 115,2-2 0,-4-1 0,-10 2 1344,7-3-1037,-2-1 108,-31 7-382,-8 4 2630,-8 1-2825,-4 2 1727,2 0-2792,4 0 1098,2 0 0,-1 0 0,-3 0 0</inkml:trace>
  <inkml:trace contextRef="#ctx0" brushRef="#br0" timeOffset="23469">13339 10263 25029,'56'0'206,"0"0"0,-9 0 0,2 0 0,3 0-184,10 0 1,3-1-1,6 0-962,-16-1 0,6 0 1,2-1-1,2 1 1,-2-1-1,-3 0 932,-1 1 0,-2 0 0,-2 0 1,2 0-1,2-1-195,2 0 0,4 0 0,1-1 1,0 1-1,-3 0 0,-4 0 105,3 0 0,-5 0 0,0 1 0,1 0 112,-5 0 1,3 1 0,-1 0 0,-1 0 0,-3 0-15,14 0 0,-3-1 0,-2 1 84,-1 0 0,0 1 0,-9 0 880,15-1 1818,-49 1-2709,-11 0 2868,-5 0-4790,7 0-3255,14-6 5104,11-5 0,-7 3 0,-6-1 0</inkml:trace>
  <inkml:trace contextRef="#ctx0" brushRef="#br0" timeOffset="27037">4886 11386 25152,'63'14'429,"-19"-7"0,6-1-418,-3-1 0,4-2 0,3 0-1418,-5-1 0,2 1 1,2-1-1,1 0 1405,7 0 1,1 0 0,2-1 0,0 0 1,-12 0 0,0 0 0,1 0 0,1-1 0,2 1-124,1-1 1,3 0-1,1 1 1,0-1-1,0 0 1,-2 0-24,7-1 0,0 1 0,-1-1 0,0 0 0,0 1 127,1-1 0,1 1 0,0-1 0,-3 1 0,-4-1 31,11 0 0,-6-1 0,-7 1-6,-2-1 1,-11 1 1326,-11 0-463,-5 1-432,-14 0-801,-5 0-3515,4 0-4730,2 0 8609,15 0 0,-16 0 0,-2 0 0</inkml:trace>
  <inkml:trace contextRef="#ctx0" brushRef="#br0" timeOffset="27721">9264 11459 22475,'57'0'197,"-1"0"1,1 0 0,-2 0-1,5 0 1,3-1 0,-1 1 0,-4-1-1446,-1 1 0,-4-1 0,1 0 1,3 0 1249,5 0 0,4 0 0,2 0 0,-2 0 1,-5 0 5,-6 0 0,-2-1 1,-3 1-1,0 0-26,10-1 0,-1 1 0,-3-1 18,12 1 0,-5-1 518,-8 0 0,-5 0 42,15-1-325,-22 1-727,-27 1 1210,-13 1-6045,8 0 5759,19 0 0,-13 0 0,10 0 0</inkml:trace>
  <inkml:trace contextRef="#ctx0" brushRef="#br0" timeOffset="28638">12299 11397 23579,'35'0'677,"5"-3"1,11-1-573,-4 0 0,8 0 0,2 0 0,1 0-1491,1 0 0,0-1 0,2 1 0,3-1 1408,-10 1 0,3 1 1,2-1-1,0 0 1,0 1-1,-3-1-8,1 1 1,-2 0-1,0 1 1,1-1 0,3 0-16,0 0 0,3 0 0,1 0 0,1 0 0,-1 0 0,-1 0-60,-3 0 0,-1-1 1,0 1-1,0 0 0,-1 0 1,1 0 60,2 0 0,0 0 0,0 0 0,0 0 0,-3 0 0,-3 0 25,9-1 0,-3 0 0,-4 1 1,-6 0 125,13-2 0,-12 2 297,-11 0 957,-25 2-851,-10 1-341,-1 0-213,-4 0 2406,1 0-3095,4 0 1185,2 0-10327,8 4 8226,-7-3 1,2 3 0,-9-4-1</inkml:trace>
  <inkml:trace contextRef="#ctx0" brushRef="#br0" timeOffset="30679">23228 8897 24497,'20'-21'448,"18"2"-376,2 11 1,11 2 0,4-1-663,-1 0 1,3-1 0,3 0 0,0-1 571,-6 1 0,1 0 0,0 0 1,0-1-1,-2 2-33,4-2 1,0 1 0,-3 0-1,-5 1-8,16-4 1,-14 2 650,-22 3-597,-17 4 591,-32 2-586,-23 16 17,-17 13-17,33-2 0,3 4 0,-3 28 476,22-23 0,6 2-448,3-5 0,4 4 28,2 7 0,3 6 0,1 3-854,0-3 1,1 3-1,0 1 1,0 0 797,0-1 0,0 1 0,0 0 0,0 1-9,1 3 1,0 2-1,-1-2 1,-1-3-154,-2-5 0,-1-3 0,1 2 134,1 11 0,1 3 0,-2-3-131,-1-9 1,-2-2-1,0 0-32,2 7 1,-2 0 0,0-2 45,0 11 1,-3-5 110,-3-12 1,0-4 52,-1-9 1,-1-2 204,-2 11-157,-4-25 3301,-7-3-3071,-24-3-264,-7-2-25,8-6 1,-3 0-7,-6 1 1,-6 1 13,2 0 1,-6 1 0,-3 1 0,0 1 58,1 1 1,0 0 0,-1 1 0,-1 0-9,-3 1 0,-3 0 0,2 1 1,4 1-149,-6 3 1,3 0 0,10 0-2508,11 1 1,8 0-2830,1 6 5417,35-12 0,8-10 0,2-3 0</inkml:trace>
  <inkml:trace contextRef="#ctx0" brushRef="#br0" timeOffset="33737">7976 4283 22851,'-7'-30'145,"6"14"-139,10 29 55,8 10-16,16 21 0,-5-11-39,10 10 55,-8-23 824,24-14-555,-3-25-493,-11 1 1,2-9 179,2-12 0,1-8 0,2-2-267,-11 12 1,0 0 0,2-2-1,0 0 262,7-7 1,3-1 0,-1-1 0,-3 4-583,3-2 1,-3 2-1,-2 4 629,7-4 0,-5 6 92,5-2 101,-17 15-196,-15 13 289,-9 6-413,-4 5 905,-3 4-1688,1 6 1177,-1 15-326,-12 20 0,7-17 0,-9 5 0</inkml:trace>
  <inkml:trace contextRef="#ctx0" brushRef="#br0" timeOffset="175063">2618 8895 14981,'-50'40'1367,"10"-3"-595,35-17 550,2 17-728,2-5-112,0 14 5,1-7 280,7 26-442,-3-25 0,2 3-68,3 13 1,1 3-81,1 4 0,0 0-102,-3-11 1,1-1-12,0 13 1,0-2-244,-4-23 0,0-1 201,0 10 1,0 4 63,0 2 1,-2 2-26,0 6 1,0 0-59,-1 2 0,0-1-405,0-1 0,-2-4 427,0-16 1,0 0-7,0 16 1,0 3-232,0 0 1,0 3 205,0-12 1,0 1-1,0 0 9,0-2 1,0 0 0,0-3 13,0 9 0,0-1-17,0 9 0,0-5 0,0-25 0,0-2-17,1 8 0,0 0 12,3 22-141,4-15 531,7-5-385,1-24 942,8-14-942,1-13 129,24-15-752,4-11 559,-21 13 0,-1 1 64,11-9 0,-15 12-420,-19 13-1042,-4 2 1462,-8 2 0,3 0 0,-4 0 0</inkml:trace>
  <inkml:trace contextRef="#ctx0" brushRef="#br0" timeOffset="176863">15358 9024 20067,'29'31'1276,"-1"10"-945,-16-18-51,1 7 561,3-12 21,14-10-543,31-27-266,-29 7 1,2-4-456,10-10 0,1-4 402,-6 3 0,1-1 22,0 0 1,3-2-1,1-1-19,-2 1 1,0 0 0,1-1 44,5-4 1,2-1 0,-4 3 88,10-8 0,-7 5-45,-16 13 1,-6 2 14,3-1-147,-22 18 29,-1 1-358,4 7-684,0 3-1905,8 9-2307,-5 3 5265,1 2 0,-7-9 0,-3-4 0</inkml:trace>
  <inkml:trace contextRef="#ctx0" brushRef="#br0" timeOffset="179483">7990 11361 23797,'56'0'51,"-1"0"1,6 0 0,6-1 0,4-1-41,-9 1 0,4-1 1,1 0-1,-1 1-407,-2-1 0,1 1 1,-2 0-1,-2-1 388,5 0 1,-2 0 0,-9 0 7,-10 1 0,-8 1 0,2 0 563,-25 0-390,-7 0 122,-12 0-1813,-2 0 1518,3 17 0,0-13 0,7 13 0</inkml:trace>
  <inkml:trace contextRef="#ctx0" brushRef="#br0" timeOffset="180098">11158 11415 23976,'41'-13'71,"1"1"1,17-1-1,10-1 1,-2 2-72,-12 3 0,-1 0 0,3 1-677,-1-1 0,4 0 0,-1 0 0,-7 2 651,5-2 1,-6 2 434,-5 1 0,-5-1-448,10-2 477,-19 3-3709,-40 2-1725,-11 4 4996,-12 1 0,19-1 0,7 1 0</inkml:trace>
  <inkml:trace contextRef="#ctx0" brushRef="#br0" timeOffset="180833">13324 11263 22179,'-23'-7'560,"3"2"-420,15 1-101,-1 0-34,0 0 46,-3-1-46,0 2 12,-12-2 17,-5 0-34,-9 0 11,10 2 23,5 2-29,13 0 79,4 0 84,23-3-87,12 2 1,5 0-82,7 0 0,4-1-493,-1 1 1,2 1 0,1-1 488,-5 0 0,-1 1 1,3-1 12,10 1 0,2-1 1,-2 1-130,-9 0 0,-2 0 0,0-1 137,7 1 0,0 0 0,-5-1 274,1 1 0,-6-1 62,18-1-28,-33 0-96,-25 3-190,-2-1-1948,2 1 2264,6 0 0,-4 0 1,2 0-1</inkml:trace>
  <inkml:trace contextRef="#ctx0" brushRef="#br0" timeOffset="182033">20975 9989 15115,'-57'0'607,"-1"1"0,-3 0 0,-1 0-420,4 1 1,-1-1-1073,13 1 1,-1-1 0,0 0 1083,-1 0 1,0 0 0,-1 0 119,-10 0 1,-1-1-1,4 0-53,-1 1 0,1-1-20,-8 0 1,4 0 1217,-2 0-814,22 0 0,3-2 809,12-2-1249,55 1 0,29 1-153,-8 0 0,9 1 1,4 0-1,3-1-516,-10 2 0,2-1 0,3 1 0,1-1 1,-1 1-1,-2-1 457,7 1 1,-2 0 0,0-1 0,1 1 0,0-1-1,-7 0 0,2 0 0,1 1 0,-2-2 1,-2 1-1,-4 0 154,3-1 0,-4 0 1,-2 0-1,0 0-173,4-1 0,0 1 0,-2-1 0,-5 0 21,15-2 0,-10 0-50,2-1-34,-35 0-140,-19 1-3103,-62 2 3327,16 4 0,-12 1 0,-2 0 0,8 0 0,-4-1 0,0 0 0,-7 3 0,0-1 0,0 0 0</inkml:trace>
  <inkml:trace contextRef="#ctx0" brushRef="#br0" timeOffset="182218">20173 10131 20615,'54'1'304,"0"0"0,0-1 0,0 1 0,0-2 1,1 0-1,0-1 0,-2 0-1550,13-2 0,-2 0 0,-1-1 1279,0-1 1,-2-1 0,2-2 9,3 0 0,0-2 0,-3 0 284,-17 2 0,-2 0 0,-3 0-1616,19-5 1,-17-3-2045,-32-1 3333,-43 8 0,-13 5 0,-1 0 0,8 3 0,0 0 0</inkml:trace>
  <inkml:trace contextRef="#ctx0" brushRef="#br0" timeOffset="184650">20066 9100 20767,'-11'-42'1949,"-4"-20"-1770,7 15-707,2 9 1,1-4 530,3 1 0,1-4 23,-1-10 0,0-7 0,0 1 2,-1 4 0,0 1 0,-1-1-10,-1-8 1,-1-2 0,0 6-2,-2-1 0,-2 8-17,-7-10 356,5 33-860,6 12 682,14 25-525,23 30-18,-5-7 1,0 2 213,0 1 0,-1-1 78,-1 0 0,-3-1 11,0 12 62,-11 13 68,-24 1 52,4-21 0,-2-2-69,-16 15 604,10-10-560,18-17 57,44-3-592,-6-11 0,5-4-114,20-7 0,4-5 533,-22-1 1,-1-1-1,-2-3 71,8-4 1,-7-6 478,-10-5 0,-11-3 294,-24-7-424,-26 5-304,-20 33-95,3 22 0,10 21 11,24 6 45,10-12 0,9 0 17,14-3 0,9-4-48,12 2 0,8-9-10,-8-17 0,3-9 0,-1-2-694,14-6 0,-5-7 754,-3-12 1,-7-5 97,-19 7 1,-5-4 55,-2-14 0,-4-3 9,-6 2 0,-5-1-149,-9-4 1,-6 4-107,-5 16 1,-4 7-57,-22 8 28,6 35 1387,23 15-1325,14 27-43,16-28 1,7 0-437,9 8 0,4-3 84,2-9 0,3-2-558,12 1 1,-1-1 641,-16-7 1,-3 1 242,0 4 1,-7 3 291,-12 24 437,-53 0-337,-8-12-224,17-21 1,-1-4 28,-7 2 201,4-7-140,17-11-307,33-29-136,13-4 104,-1 6 1,3-2 106,-5 7 0,1-2-6,13-11 0,1-3 143,-4 4 0,1-1 361,0-3 1,-2 1-29,-13 11 1,-4 4-390,-6-1-11,-23 16 27,-8 13 12,-21 23-84,3 16 0,17-9 0,8 1 157,21 30-151,21-21-96,14-26 1,8-12-37,2-13 0,2-8-58,-10 4 1,1-2 0,-1-4 200,-3-5 0,-2-3 0,-4-1 13,5-4 1,-6-1-31,-11 1 0,-7 1 68,-7-5 66,-22 3-78,-28 17 0,-20 33-56,1 12-119,30-4 0,5 4 74,0 18 506,11 15-372,30-16-38,20-8-18,24-41-22,-10-17-11,-12-18 56,-22 3 45,-6-11 220,-6 11-466,-3 6 145,-4 23 0,0 19-51,0 11-234,9 22-118,9-5 335,14-3 136,9-21 4,-5-24 46,0-14 28,-9-10 106,-6 4 0,1-2 47,2-1 1,1-1-6,4-5 0,1 2-160,16-11-123,-9 20-11,-12 19 0,10 27-61,5 22-287,-16-9 1,-2 5-84,-5 4 0,-4 0 338,-2-9 1,-3-2 92,-7 19 34,-10-31 156,-10-10 264,2-33-118,6-30-286,22-10-310,2 22 0,4 3 260,4 8 0,5 2-56,15-7 0,6 3 33,1 4 1,3 4-169,7-1 1,0 4 5,-13 9 0,-3 4-251,8 3 385,-29 4 51,-16 0 716,-5 0-665,-15-10 162,2 0-135,-15-6 130,5 3-57,-14 5 50,-3 15-133,-4 31-66,27-8 1,8 4-163,11 8 1,8-1-48,0-7 0,8-5-345,20-2 0,8-10 207,-3-16 1,1-9 377,10-10 1,-2-7 58,-11 0 1,-6-5-191,-4-9 1,-7-3 206,-10 9 0,-3-2 213,1-20 0,-3-4 14,-2-2 0,-1-1-94,-2 16 1,-1-1 0,0 3-198,-1-8 0,0 14-34,0 28 40,-1 44-40,3 23 0,2 10-232,1-4 0,1 2-231,0-14 0,1 2 0,0-3 287,4 12 0,1-6 165,-4-19 0,2-7 616,8-1-504,-5-31 358,14-33-227,-10 8 1,1-3 30,8-10 1,0-1-200,-5 8 1,1 4-76,3 4 0,-1 8-44,-1 15 368,3 18-329,-14 44-245,-9-23 1,0 3-770,0 8 0,1-1-60,-1-11 1,2-5-2131,16 9-6479,3-31 9688,10-14 0,-17 4 0,-2-4 0</inkml:trace>
  <inkml:trace contextRef="#ctx0" brushRef="#br0" timeOffset="184766">24264 8035 9173,'0'0'0</inkml:trace>
  <inkml:trace contextRef="#ctx0" brushRef="#br0" timeOffset="185150">21086 9147 20235,'-33'4'1487,"0"1"0,-20 2-619,98-7-674,-1-5 0,12-3 0,1-1-2027,4 2 1,2 0-1,5-2 1876,-12 1 1,4-1 0,2-1 0,0 0 0,-2 0-16,-6 1 0,-1 1 0,-1-1 0,2 0 0,4-2-129,-6 2 1,3-1 0,1-1 0,2 0 0,0-1-1,-1 0 1,-1 0 100,8-2 0,-1 0 0,-1-1 0,1 0 0,0-1 0,0 0-91,2 0 1,1-1-1,1 0 1,-2-1 0,-2 1-1,-4 1 82,6-3 1,-2 0 0,-6 1 0,-4 0 8,14-7 0,-15 3-51,-21 3-50,-18 8-1943,-48 12 2044,-14 14 0,-14 8 0,7-4 0,15-7 0,0-1 0,-12 9 0,1-1 0,-1 0 0</inkml:trace>
  <inkml:trace contextRef="#ctx0" brushRef="#br0" timeOffset="185416">21031 9240 22711,'61'-10'30,"1"0"0,0 0 0,-1 0 0,1 0 1,0 0-1,0 0 0,-1 0 0,1 0 1,0-1-1,1-1 0,2 0 0,0 0 1,0-1-1,-1 1 0,0-1 0,-1 0 1,-1 1-1,-2 0-508,3-1 1,-1 0 0,-1 0-1,-2 0 1,0 0 0,-1 1 0,0-2-1,0 1 442,6-2 1,1-1 0,0 1 0,-2-1 0,-2 0 0,-5 1 0,-5 1 22,18-7 0,-10 0 0,-8 3 689,-10 1 1,-9 2-688,-1-4-446,-22 11 457,8 4 0,-13 2 0,7 2 0</inkml:trace>
  <inkml:trace contextRef="#ctx0" brushRef="#br0" timeOffset="185534">23662 8703 16062,'0'0'0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02:27.6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14436 4392 21478,'10'33'678,"2"3"-555,20 14-83,1 0-49,-12-23 1,2-2 97,12 4 399,26-25-346,-24-20 1,2-8-84,16-7 0,4-4-733,-15 6 0,0-1 1,-1 0 659,11-7 0,-3 4 11,-4 5 0,-3 7-53,9 7-11,12 15 125,-32 13 1,2 4-90,11 4 1,0 2-229,-7 1 1,-1-1 168,4-3 1,0-3 5,-7-10 0,0-3 17,1 0 0,1-4-87,1-2 0,1-5-71,16-11 0,2-6 267,-2-8 0,1-4-10,-12 6 0,0-2 0,-2 2 52,4-7 0,-3 2-68,-9 7 1,-3 5 39,3 8 1970,8 10-1830,6 28-146,-13-6 0,0 2-33,-3 1 0,-1 1-133,4 1 1,-1-2 47,25 2 1,-15-14 0,4-4 47,0-4 1,2-5 24,12-7 1,0-5 13,-3-4 1,-1-2 2,-3 0 1,-3 1 76,-10 6 0,-3 2-99,-3 6 0,-2 3 0,14 4 182,-14 8 1,3 3-183,1 0 0,3 2 36,12 5 1,0 0-248,-10-6 1,-2-2 210,-1-2 0,-2-3 17,14-4 49,-15-5 0,3-3-66,4-6 0,3-3-2,-5 2 0,1-2 0,1-1-236,4-2 0,0 0 0,-2 0 213,12-3 0,-1 3 25,-3 4 0,-4 4-174,12 5 132,-26 16 0,-2 7 103,-4 6 1,-1 4-37,0 1 1,-3 2 74,-3 3 1,-2-1 45,10 7 1034,27-7-914,-20-25 0,4-6-185,16-11 0,2-8-166,-16 1 1,-1-3 0,-1-2 73,-1-3 0,-1-3 0,-4 2-278,6-5 1,-6 2-944,7-11-1973,-32 30 3205,-30 9 0,13 2 0,-16 3 0</inkml:trace>
  <inkml:trace contextRef="#ctx0" brushRef="#br0" timeOffset="6112">1905 14993 18548,'24'45'152,"-4"-6"-12,-11-27 34,-2-3 67,1-4 156,-4-2 1149,9-2-560,13-25-832,0 0 0,2-4-115,0-3 1,1-2-440,8-8 0,1 0 389,-7 8 0,1 0 16,11-10 1,2 1-6,-7 6 0,-1 3-653,-2 1 1,-3 3-2810,2 1 3462,-28 26 0,-6 3 0,0 3 0</inkml:trace>
  <inkml:trace contextRef="#ctx0" brushRef="#br0" timeOffset="109554">23025 14837 20559,'48'-24'1031,"3"1"-880,10 10-1260,-19 4 0,3 0 1129,15-1 0,4 0-353,-16 3 0,2-1 0,-1 2 359,2 0 0,1 0 1,-2 1-27,-4 0 0,-1 0 0,-2 1 274,17 1 0,-4 1-1201,-11-3 0,-11 7 927,-16 28 0,-1-23 0,-47 23 0</inkml:trace>
  <inkml:trace contextRef="#ctx0" brushRef="#br0" timeOffset="109952">22869 15733 20408,'59'-22'-97,"0"0"0,-2 1 0,-1 3-744,-10 8 1,0 2 660,13-5 1,-1 0-1,-24 6 1,-3 1-1,3-2 1,-1 0-1</inkml:trace>
  <inkml:trace contextRef="#ctx0" brushRef="#br0" timeOffset="111086">21022 13540 20078,'-29'20'214,"0"0"1,1 1 0,2 1 65,-13 27-730,3 5 556,5 3 86,18-17 0,4 2-162,4-3 1,4 0-26,4 0 1,5-2 34,21 22 10,12-25 12,-9-13 0,2 1-57,0-1 1,0 2-23,4 5 0,-2 2 17,10 18 11,-23 6-5,-25-7 33,-16-3 0,-8 4-19,2-11 1,-2 0 0,-3 1-132,-8 9 1,-3 1-1,0-2 157,1-2 1,0-1 0,2-4-13,-4 5 0,5-5-34,11-11 0,6-4 346,8-4-267,19-1 38,30-4-105,5-3-24,21 1-27,-14-2 34,-1 6-1,-3 6-33,-6 10 39,-9 11 2,-18 0 1,-5 6 19,-9 10 1,-5 4-486,-3-11 0,-2 3 1,-1-2 596,0-9 0,0-2 1,-2-2 19,-9 16 0,2-7 131,3 3 79,12-1-78,45-22-196,8-5-344,-5-20 0,5-6 195,-4-3 1,0-2-4,2-1 1,0-1-12,0-3 0,1-2 70,8-3 0,-2 0 20,-12 3 0,-3 0-17,-2 1 0,-5 1 524,-9 0 1,-18 9 0,-8 2 0</inkml:trace>
  <inkml:trace contextRef="#ctx0" brushRef="#br0" timeOffset="163787">11595 5515 19115,'27'49'468,"1"0"1,-5-9-1,-4-4-238,-3 3 83,-8-18-38,0-6 554,8-7 95,18-19-790,0-11 1,4-7-133,-4 0 0,3-3 0,-1-2-447,-1 1 1,-1 0 0,0-2 458,2-2 1,0-1 0,-2 2-15,1-2 0,0 0 67,5-6 1,0 2-52,-12 11 1,-1 3-17,-1 1 0,-3 4-100,-5 4-326,-15 17-1585,-3 4 2011,0 14 0,0-10 0,0 8 0</inkml:trace>
  <inkml:trace contextRef="#ctx0" brushRef="#br0" timeOffset="175071">23682 6234 16577,'-22'-29'2476,"4"7"-2313,18 11-12,0 5-62,8-1 1,13 3-90,18 0 28,1 5-73,6 5 23,-15 5-40,9 15 113,-9 9 150,-2 19-27,-15-6-51,-10 2-33,-6-9 38,-3 2-122,-5 2 44,2-11 1,-2 3-49,0 3 1,-1 1-3,0 11 0,1 1-193,1-11 0,3-2 193,2-1 0,1-4-28,2 10 11,13 13 17,14-2-25,-3-21 0,3-2 2,-2-6 1,1-3-186,2-1 1,-1-2 207,15 6-17,14-1-17,-4-11 539,2-3-180,-23-12-34,-15-3 185,-13-2 90,-2 1-510,-13 2-51,-13 13 62,-18 25-67,14 11 0,2 8 25,4 2 1,4 5-258,6-9 1,2 3 0,2 0 244,4-7 0,3 0 0,0 0-25,2-1 1,1 0 0,0-2-11,2 8 0,2-3 27,-1-4 1,2-4-6,6 13 19,-3-17 1,0-1-20,4 19 0,-5-21 0,1 0-9,-1-1 1,-1-2 8,4 20 0,-1 13 0,-6-21 28,-3 0-33,-5-1 7,-4-12 1,-5 1 19,-5 1 1,-5 1 97,-9 7 1,-3-3-105,6-9 1,-2-3 34,1-5 0,1-5-23,-12-7 722,-8-10-756,10-22-358,6-7-409,18-6-1232,17 4 2005,10 7 0,-5 11 0,4 0 0</inkml:trace>
  <inkml:trace contextRef="#ctx0" brushRef="#br0" timeOffset="176437">20367 6054 17294,'-41'-9'416,"1"1"0,1 1 1,3 6 65,-1 11-202,-5 10-123,-7 8 5,0 7-128,-2 6-1007,5 7 973,7 2-6,22-12 1,2 2 5,-1 21 3,8-21 0,5 0 36,12 15 162,3-15 0,5 2-171,4 1 1,3 2 5,7 11 1,0 1-274,-7-12 0,-1-2 220,-2-2 0,-2-1-17,-1 14-29,-7-1 131,-6 2-18,-11-16 0,-5 2 12,-6 3 0,-6 0 78,-8 10 0,-3-1-76,3-13 0,0-3 28,2-5 1,3-5 114,-2-2 924,9-8-666,10-9-151,4-4-213,5-4 578,0 0-802,5 0 65,7 9 2,15 21 31,-9-1 0,0 3 25,-1 1 0,-1 1-186,0 6 1,-2 1 139,2 23 49,-9-16 0,-2 3 31,-1 3 0,-2 2-8,-3-9 0,-2 3 0,0-2-26,-1 10 0,-2-2-301,-4-1 1,0-3 303,2-16 0,1-1-3,-9 29 0,5-8 50,2 4-50,5-13-11,10 2 11,5-20 0,8-7 343,3-10-466,11-2 611,7-5-1445,10-3 89,-14-6-555,-9-2 1423,-18 0 0,-5 3 0,-3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07:06.24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1366 4124 21696,'25'52'392,"-4"-2"-301,-12-13-52,4 15-34,-3-14 29,3 6 117,-4-24 376,0-7 1001,2-8-772,12-32-635,2-8 0,2-7-119,3-8 1,4-5-223,-6 10 1,2-4 0,2-1 0,0 3 219,5-6 0,0 1 0,3 0 1,-5 6 0,2-2 1,1 1-1,-2 4 49,5-2 1,0 3-1,-2 3-70,10-9 0,-3 5 118,-16 16 0,-4 3 137,3-4-62,-20 18 12,-2 4-185,-4 3 826,0 2-826,-1 1 614,-2 0-771,2 0-448,-1 0-3416,3 1 4021,0 17 0,-1-12 0,-1 11 0</inkml:trace>
  <inkml:trace contextRef="#ctx0" brushRef="#br0" timeOffset="13900">12254 468 22531,'-16'-34'129,"-6"6"-123,-11 38-6,-10 4 0,-11 15 11,-3 4 11,20-6 1,0 2-46,8-1 1,4 1-110,-1 4 1,7 1 97,13 11 34,28-10 112,20-14-168,1-7 0,5-1-608,6 5 0,2 2-287,-12-2 1,2 2-1,-3 1 682,7 6 1,-6 2 192,-10 3 1,-9 3 75,-9 18 428,-27-15 0,-10-1 423,-13 2 1,-9-4-424,4-8 1,-6-1-1,-1-4 52,-5-4 0,-1-3 0,2-3-459,-11-1 0,3-5 237,10-7 0,6-5-84,2-8 1279,14-12-3223,17 3-1624,28 2 397,6 10 57,30 21 2940,-22 1 0,-1 2 0,5 5 0,6 3 0</inkml:trace>
  <inkml:trace contextRef="#ctx0" brushRef="#br0" timeOffset="14967">12780 802 23422,'-43'-1'31,"1"0"1,2 2 0,5 8-10,10 21 1,5 6-57,-9 18-17,10-11 1,7 0 50,14 2 437,32-9-291,8-35-90,18-24 61,-16-15 104,-18 6 1,-1-3 279,-7 4 1,-2 1-351,0-2 0,-3 3-235,-3-3-168,-9 21 185,-1 16-11,0 9-91,0 11-66,0 10 33,5 3-156,10 7 509,10-18-22,2-3 173,2-29-195,-5-13-46,0-15 108,0-7-46,6-19 6,-8 13-381,1 4 50,-10 23 129,-3 26-11,1 9 78,3 12-173,4 3-448,15 10 470,5-12 241,10-9 45,-10-27-6,-5-19 51,-11-10 66,-6 7 1,0-1 230,12-22-560,2 5-231,-5 27 314,-10 28-100,10 27-454,-1 6 397,9 0 488,-2-16-157,-6-27 45,-2-13-45,-7-12 0,4-7-302,-2 13-130,8 10-240,9 34-28,0 3 372,-3-5 1,3-4 193,31-11 111,-25-16 1,-2-7 282,-2-11 1,-5-6-175,-7-1 1,-4-1-148,-5-3 0,-3 1 185,2-16 52,-9 20 0,-1 0-181,1-12-566,-1 12 408,2 81 12,-2-11 0,0 6-524,2 4 1,0 5 0,1 0 427,1 1 1,0-1-1,1 4-89,2 1 0,0 4 0,2 0 0,-1-2-220,2 4 0,0-2 0,0 0-24,-2-10 1,0 1-1,0-2 1,-1-5-125,2 7 1,-1-8-977,3 16-448,-10-37 1960,-13-23 0,5-3 0,-8-11 0</inkml:trace>
  <inkml:trace contextRef="#ctx0" brushRef="#br0" timeOffset="15851">14320 691 21892,'43'-12'105,"1"-1"0,-2 5 0,-4 6-207,11 23-480,-4 14-29,-21-2 1,-5 6 445,-8 2 0,-9 2 291,-12 11 0,-8 0-314,-1-12 1,-6-5 528,-10-3 1,-2-7 403,-10 1 276,9-13 38,14-7-438,11-16-615,13-14 123,21-20-129,-6 13 0,5-3-118,7-4 0,6-4 1,0 2-249,5-8 0,2-1 321,-8 9 0,3-2 0,1-2 0,-4 3 106,0 0 1,-4 2 0,0-1 203,-1-3 0,0-1 0,-4 2 248,1-3 0,-9 5-519,-15-4-55,-12 26-1,-11 30 62,-2 12 0,0 22 6,5 14-26,12-28 0,3 2-378,2 17 1,6 1-183,12-4 1,5-1 470,-3-2 0,5-4 78,9-11 0,4-9 31,20-10 123,0-15-72,-4-15 400,-22-3 1,-2-5 91,-5-2 0,-3-1-106,0-1 0,-4 0-437,0-6-191,-12 19 113,-3 25-6,0 8-711,0 30 453,0-11 79,4 11 33,13-24 342,2-10-112,12-10 101,-3-16 269,14-25 425,-2-10-417,-17 21 1,-2 0-379,5-7-96,-10 17-10,-8 16-292,4 23-364,4 12 101,2 17 443,2-11 291,-5-16 240,1-18-72,-2-17 487,18-24-241,6-13-394,-13 22 0,0 1-93,13-8-79,-7 20-56,-13 24-217,5 22-1244,4 18-1709,-12-21 0,0 0 3305,10 11 0,-10-18 0,-8-19 0</inkml:trace>
  <inkml:trace contextRef="#ctx0" brushRef="#br0" timeOffset="16000">15409 283 16801,'0'0'0</inkml:trace>
  <inkml:trace contextRef="#ctx0" brushRef="#br0" timeOffset="16650">16650 343 23041,'-51'11'-10,"1"-1"1,1 1 0,5 6 6,6 12 0,6 4-81,5-2 0,4 1 67,1 1 1,11-3 688,39 6-325,5-38 0,4-8-129,0 1 1,1-4 52,-1-9 1,-3-2 317,5-11 385,-6-7-772,-15 15-359,-4 4 151,-12 27 12,-2 17 33,3 17-14,1 1 1,1 7-41,1-3 0,1 5 0,0 4-620,1 3 0,0 4 0,1 3 0,0 1 405,-1-6 0,1 1 1,0 1-1,0 1 1,0-2-256,0 1 0,0 0 1,0 0-1,-1-2 1,0-3 450,0 1 0,0-2 1,-1-3-1,0-2-22,3 22 0,-4-9-11,-7-2 156,-10-24 1,-7-3 722,-10-11 1,-5-5-472,-1 3 1,-3-7-212,-8-16 0,2-10 58,10-9 0,4-7-249,-1-15 1,7-8 117,8 8 1,4-5 0,4-4-44,3 2 1,3-4 0,3-4-1,2 1 1,2 2-22,5-7 0,4 2 0,2 0 0,0 0-44,-3-2 1,0-1 0,2 2-1,4 7-85,6 6 0,4 5 0,3 7-103,14 2 1,1 8-533,-10 7 1,2 2-989,14-3 1,3 4 1758,-8 9 0,-5 4 0,6 1 0,-2 4 0</inkml:trace>
  <inkml:trace contextRef="#ctx0" brushRef="#br0" timeOffset="16784">17504 666 13883,'23'14'0,"-4"-3"0</inkml:trace>
  <inkml:trace contextRef="#ctx0" brushRef="#br0" timeOffset="17433">11285 2482 23299,'47'-6'308,"0"0"0,0-1 0,-1 1 0,1-1 0,4-1 0,5-1-256,-7 1 1,3-1-1,4-1 1,3 0-1,2-1 1,2-1 0,0 1-1,0-1-609,-2 0 1,2 0-1,0-1 1,2 0-1,1 0 1,1-1-1,-1 0 1,2 1 0,-1-1-1,-1 0 557,-3 2 0,0-1 0,1 0 0,0 1 0,0-1 0,0 0 0,0 0 0,1 0 0,-1 0 0,1-1 0,-1 0-114,-3 1 0,0 0 1,2-1-1,-1 0 1,1 0-1,-1 0 0,0 0 1,-1 0-1,0 0 1,-2 0-1,-1 0 0,-1 1 44,4-1 0,-2 0 1,-2 0-1,-1 1 1,0 0-1,0-1 0,1 0 1,2 0-1,2 0-72,-1-1 1,2 1 0,1-2 0,2 1-1,0-1 1,1 1 0,-1-1 0,1 0 0,0 1-1,-1 0 1,-2 0 119,-2 2 1,-1-1 0,0 1-1,0 0 1,0 0 0,-1 0-1,1 0 1,0 0 0,-1 0-1,2 1 1,-1-1 29,3-1 0,0 1 1,2-1-1,0 0 0,0 1 1,0-1-1,-2 1 1,0 0-1,-2 0 0,-2 1 1,-2 1 172,12-2 1,-2 0 0,-2 0-1,-2 2 1,-3 0 0,-3 1 0,-4 0-140,8 0 0,-3 0 0,-7 2 0,-9 2-194,19-2-158,-57 9 310,-36 35 0,24-26 0,-26 25 0</inkml:trace>
  <inkml:trace contextRef="#ctx0" brushRef="#br0" timeOffset="17970">11541 2799 23310,'55'-13'331,"0"0"0,0 0 1,-7 3-1,1 0 0,2-1 1,6 1-172,-6 2 1,4-1 0,3 0 0,3 1 0,1-1 0,2 0 0,0 0-739,-5 1 1,1 0 0,1-1 0,1 1-1,2-1 1,0 0 0,2 0 0,1 0-1,2-1 583,-11 2 1,3-1 0,1 0-1,1 0 1,1-1 0,1 1-1,0-1 1,0 0 0,0 0-1,-1 1 1,0-1 0,-2 1-1,-1 0-105,3-1 0,0 0 0,-1 1 0,-1 0 0,0-1 0,0 1 0,-1 0 0,0-1 0,0 1 0,0-1 0,0 0 96,5-1 1,1 0 0,0-1-1,0 1 1,0-1 0,-1 0 0,-2 1-1,-1 0 1,-1-1 0,-4 2-8,6-2 1,-3 0 0,-3 1 0,-1-1 0,0 1 0,2-1 0,1 0-42,0-1 0,2 0 0,0 0 1,1-1-1,0 0 0,-1 1 0,-1-1 1,-2 1 44,8-2 1,-2 1-1,0-1 1,-2 1-1,0-1 1,0 1 54,-2-1 1,1 1-1,0-1 1,-2 0-1,-4 2 1,-4 0 144,14-3 1,-7 1-1,-10 3-137,7-4 1568,-47 14-1624,-9 2 2280,2 0-3568,6 3 1895,21 3 0,-14-2 0,10 1 0</inkml:trace>
  <inkml:trace contextRef="#ctx0" brushRef="#br0" timeOffset="18135">17227 1957 17479,'0'0'0</inkml:trace>
  <inkml:trace contextRef="#ctx0" brushRef="#br0" timeOffset="21684">19734 1547 24581,'4'58'194,"-1"1"1,1-6 0,1 2-1,0 1-172,0-6 1,1 0 0,0 2-1344,2 7 1,0 3 0,0-4 992,0 6 0,0-5-266,-1-15 1,1-8 354,-2-10-3761,-1-29 1770,-4-54 1866,-7 6 0,-1-5 364,1-2 0,-1-1-32,-4-6 1,-1 2 731,3 20 1,1 1 864,-1-9 1,0-1 857,3 4 1,2 0-1579,1-8 1,3-1-364,9 3 0,3 3-323,-1 11 1,3 1-93,6 2 1,2 4 44,14-8-110,-7 22 1,3 5-64,32 5 35,-27 22 1,-3 7-8,12 26-196,-31-7 0,-6 2 249,-4-7 0,-6 1 367,-11 16 0,-8 2-384,-3-1 0,-6-1-205,3-11 0,-3 0 0,0-1-1431,-10 8 1,3-4-233,9-15 0,10-4 1892,31 4 0,-3-23 1,23-4-1</inkml:trace>
  <inkml:trace contextRef="#ctx0" brushRef="#br0" timeOffset="22268">20396 1847 22593,'-20'45'311,"1"-1"1,2-2 0,3-1-211,4 12-101,5 1-6,13-4-229,10-8-101,12-11-112,34-15 473,-32-26 1,0-7 7,0 3 1,-3-5-37,-6-13 1,-6-5 338,-6-23 24,-17 17 0,-8 0-164,-8 6 0,-6 2-137,-9 1 0,-5 5-79,1 12 0,2 8-47,-12 16-157,27 11-269,41 1-99,14-3-881,24-8 232,-6-10 1,3-7 749,0-10 1,-2-5 150,0 1 1,-3-4 381,-10-7 0,-8-4 580,-10-22 431,-13 19 0,-6-1-78,-7 6 0,-4 1-46,-11-27-150,-10 58-309,20 36 0,7 14-235,-2 4 1,4 8-543,7-4 0,4 9 0,2 3 1,0-2 342,1-2 0,2-2 1,0 1-1,1 2-17,0-4 0,0 1 0,1 2 0,0-2 1,0-3-200,1 6 1,1-2-1,-1-3 1,-1-4-10,-2-4 1,0-3-1,-3-4-178,1 4 1,-4-7-530,-4 2-292,-1-4 85,-2-14-4492,-14-36 5595,2-18 0,0-5 0,-7-7 0,-2-21 0</inkml:trace>
  <inkml:trace contextRef="#ctx0" brushRef="#br0" timeOffset="24300">20763 2213 17966,'-11'-48'2076,"0"-1"0,0-2 1,5 4-1652,13 7-318,12-4-63,17 26-36,0 10 1,5 4-471,1 6 0,2 6-107,6 8 1,-4 8 425,-13 9 1,-9 7 142,-12-5 0,-12 3 145,-20 11 1,-12-2 265,0-15 1,-4-5 156,-1 2 1,3-5-37,-1-12-532,41-32-129,31-24 76,-13 18 0,4-2-121,15-13 1,4 1 89,-5 6 0,0 3 81,4-2 0,-1 9 121,10 28-107,-29 24 17,-19 11 0,-6 5-34,0-8 1,-1-1 5,3 3 0,3-3 100,18 2-100,5-38 34,12-25-28,-8-17 50,-11 8 0,-1-4 145,-2 4 1,-1 0-76,1-3 0,0 4-204,7-6 78,-9 32 6,1 23-6,0 9-348,20 18 68,11-12 338,-16-15 1,2-6-25,20-14 44,-5-21 163,-21-15 3,-13 3 0,-2-7-99,-7 3 1,-2-4 0,0-1-494,0-12 1,0-3 0,-3 2 431,-2 6 0,-1 1 0,-2 2 59,-1-16 0,-3 9-279,-7 6 136,-2 22-101,5 15 51,-4 56 50,10 4 0,3 7-19,1-2 1,1 4-1,2 0-425,1-4 0,2-1 0,2-1 224,1-1 0,1-1 0,4-5-240,6 2 1,6-6-342,17 4 0,9-7-1073,6-9 0,5-11 1444,-13-10 1,2-5 0,-2-7 634,-4-6 1,-2-6-1,-4-3 260,5-13 1,-9-4 346,-11-1 0,-8 1 645,-8-14-371,-6 12-587,-10 9 951,-15 17-1276,-19 43-155,14 0 1,3 5-20,2 4 0,3 2-34,4 2 1,4-1 27,3 8 5,14-5 281,24-23-112,21-33-168,1-14 524,-18-3 0,-3-2-53,5-5-471,4 5 0,-15 28 0,-2 20-533,18 21 124,-3-9 241,19 3 67,-7-22 109,-13-12 1,1-8 100,1-11 1,-2-9 27,8-15 0,-5-7-482,-8-1 1,-7-7 345,-12 12 1,-3-8-1,-2 0 1,-2 4-417,-1 2 0,-4 4 0,-1-4 461,1 2 0,-1-4 0,-2 1 0,-3 6 243,-9-18 0,-6 9-214,-2 17 1,-4 9-76,-35 8 17,18 63-12,25 6 1,8 8-273,6-11 1,5 2 0,2 4 264,3 3 1,3 5-1,1 0 1,1-3-154,1 5 0,1-2 0,3 0-139,0-9 0,2 1 0,1-2 0,0-6 128,7 7 1,3-8 119,9-9 1,2-7 45,9-5 1309,16-10-1267,-36-26 0,-2-9 84,0-11 0,-2-6 210,5-14 0,-3-2-396,-7 9 1,-2 2 280,-4 6 1,-2 5 803,1 8-1025,-2 24 426,7 48-894,-6-7 0,0 4 168,0 0 1,0 1 33,1 0 0,1-4-227,7 2 476,5-13 17,4-14 224,16-22 510,5-33-510,-25 20 0,-1-3-6,-1-6 0,-4-1 320,7-12-252,-6 6-85,-2 10-229,0 12-72,4 24-371,7 24 0,-2 5 667,0 8-387,-6-21 158,2-8 33,1-9 5,0-5 96,-1-12 291,-1-22 6,-11-29-281,-5-5-161,-10 27 1,-5 1 262,-15-19-158,-3 23 1,-6 4-71,-4 9 1,-3 8-62,-8 10 0,0 10 70,10 5 0,5 7-70,5 11 0,7 4-193,8 14 212,10-6 51,19-11 34,34-13-1,-10-22 1,2-5-31,2-1 0,0-4-230,2-9 0,-2-3 277,-13 2 1,-3-1-7,0 0 1,0-1 70,-4 1 0,0 1 406,3-3 1,0 3-388,14-3-223,0 34-57,-20 24-128,-7 33-180,-8-6 129,-3-21 0,2 0 107,6 16 335,10-8 247,15-52-262,0-17 122,11-22-157,-8 7 84,-12 17 0,1 1-151,13-4 445,6 4-579,-11 28-135,-11 6-364,5 12-538,-10-2-2514,8 4-2706,3-14 6391,1-22 0,-12 3 0,-10-14 0</inkml:trace>
  <inkml:trace contextRef="#ctx0" brushRef="#br0" timeOffset="24502">23357 1235 24066,'49'-20'-766,"1"0"1,-1 1 0,0-1 0,16-5 0,-1 0 0,-10 5 0,-17 8 0,-4 2 0,23-7 0</inkml:trace>
  <inkml:trace contextRef="#ctx0" brushRef="#br0" timeOffset="24668">25070 887 17832,'0'0'0</inkml:trace>
  <inkml:trace contextRef="#ctx0" brushRef="#br0" timeOffset="25516">19578 3204 23898,'49'-13'317,"-1"-1"0,1 1 1,-2 1-1,3 0 1,3-1-1,1 1-1354,-2 1 0,2 0 0,2 0 1,1 0-1,2 0 1092,-1 0 0,3-1 0,1 1 0,1-1 0,0 0 0,2 0-187,-5 1 1,0 0-1,0 0 1,2-1 0,1 1-1,3-2 1,2 0 143,-10 2 0,2 0 0,2-1 0,2-1 1,1 0-1,1 0 0,1 0 0,0 0 1,0-1-1,1 1 0,-1 0-48,-7 0 1,0 1-1,1 0 1,0 0-1,0-1 1,1 1-1,0-1 1,0 0-1,1 1 1,0-1-1,1 0 1,1 0-1,0 0 19,-6 1 1,2-1-1,1 1 1,0 0 0,1-1-1,1 0 1,0 0-1,0 1 1,0-1 0,-1 0-1,1 0 1,-2 1-1,0-1 1,-1 1 0,-1 0-1,-2 0-87,8-1 1,-1 0 0,0-1 0,-1 1 0,-1 0 0,-1 0-1,0 1 1,-1-1 0,-1 1 0,0-1 0,-1 1 0,0 0 92,4 0 1,1-1 0,-1 1 0,-1-1 0,0 1 0,-2 1 0,-1-1 0,-3 1 0,-2 0 0,-4 1 141,16-3 0,-6 1 0,-4 0 0,-1 1 0,0-1-88,10-2 1,-1-1-1,-3 1 1,-5 1 60,-9 2 1,-4 1 0,-2 0 121,17-5 1,-10 2 1653,-17 2-1791,-17 5 1924,-2 0-2411,-9 5 3029,1 1-3745,5 0 1409,2 14 0,-4-10 1,-1 10-1</inkml:trace>
  <inkml:trace contextRef="#ctx0" brushRef="#br0" timeOffset="25683">25438 2456 14393,'0'0'0</inkml:trace>
  <inkml:trace contextRef="#ctx0" brushRef="#br0" timeOffset="35082">14707 1952 24043,'20'28'420,"-1"0"0,13 21-395,-15-18 1,-1 3 52,4 10 1,1 4-49,3 6 1,2 5-989,-3-10 1,1 3 0,0-2 987,-3-9 0,-1-1 0,1-1-25,11 18 1,0-4-148,-6-17 1,0-3 200,1-1 1,2-1 229,1-1 0,5-2-200,6-3 1,6-1 0,7-4-23,-1-6 0,6-3 0,4-4 1,2 0-459,-10-1 1,4-2-1,1 0 1,2-2-1,-1 0 1,-2-2 390,8-1 0,-1-2 0,-1-2 0,0 0 0,1-2-4,0-2 1,2 0-1,-2-2 1,-1-1 0,-4 0-43,-4-2 1,-5 0 0,1-1-1,3-2-66,3-2 0,3-2 0,2 0 0,1-2 0,-1 1 61,-10 3 1,0 0-1,1-1 1,0 1 0,1-2-1,1 1-127,0-1 0,2 0 0,1-1 0,1 0 0,-1 1 0,-2 0 0,-1 1 180,8-3 0,-2 0 1,-2 1-1,-1 1 1,0 1 14,-4 2 1,1 0 0,-2 0 0,-2 2 0,-4 1-294,10-3 0,-4 3 0,-1 0 277,-2 1 1,0 0 0,-2 1 436,-5 1 0,-2 1 0,1-1-436,1 0 0,2 0 0,-3 0 26,12-3 0,-2 0 67,7-1 0,-1-1 36,-16 4 1,-3 0-31,19-5 930,-27 5-1031,-24 9 1244,-6 1-1244,-53 0 0,37 1 0,-39 0 0</inkml:trace>
  <inkml:trace contextRef="#ctx0" brushRef="#br0" timeOffset="36082">15124 2202 16062,'-23'-32'-249,"-1"-1"0,-16-17-15,22 49 264,0 1 179,1 0 359,3 0 179,9 0 840,-3 0-632,-3 0-657,-7 8-150,-3 8 39,-6 14-23,4 13 48,6-5 0,0 5 28,2 0 0,0 3-121,-2 6 1,1-2-15,6-13 1,1-5 120,-1 11 398,7-30 1081,2-8-376,1-16-979,0-31-256,1 5 0,-1-5-33,1 1 0,0-1-215,0-5 1,1 1 357,2-17-110,2 27 1,1 1-54,10-20 85,8 3-96,-1 27-101,-6 15 50,-2 8 424,-4 7-351,18 17-16,13 15 36,-11-12 0,3 0-40,-6-3 1,1-3 3,0-2 0,0-4-1,9 1-5,8-7-308,-13-2-3507,3-10 3815,-8-19 0,-16 13 0,1-11 0</inkml:trace>
  <inkml:trace contextRef="#ctx0" brushRef="#br0" timeOffset="36205">15458 2133 19591,'30'19'-2196,"-8"-6"0,-18-10 1</inkml:trace>
  <inkml:trace contextRef="#ctx0" brushRef="#br0" timeOffset="65830">9855 851 20615,'-13'-58'2028,"3"11"-1686,10 42-191,0 3 34,8 1 33,8 1-50,19 0-8,19 4 0,13 3-123,-17-4 1,4 0 0,4 0 0,1-1-366,1 1 0,3 0 0,2 0 0,0-1 0,0 0 331,-9 0 1,1 0 0,0-1 0,0 0 0,-2 0 0,-3-1-494,12 0 0,-2-1 1,-3 0-1,-4-1 488,1 0 0,-5 0 1,-7-1 1,11-5-79,-12-4-66,-23 1 134,-27-7 83,-17 4 1204,-28-1-1231,4 4 2288,-17-3-2383,10-1 50,1-1 56,22 2-56,18 4 11,6 2-5,4 3-85,1 3-22,2 1-78,1 1 146,4 0 10,7 0 23,8 3 118,13 4-90,-1 1 0,5 1-56,3 2 0,3 0-180,6 5 1,-1 1 56,-12-5 0,-4 2-39,8 17 111,-31-5 79,-8 5 34,-15 5 30,-9-6 1,-6 2-18,-9 3 1,-5 0 8,8-5 0,-2 0 0,0-2-244,-7 6 1,2-3 235,6-5 0,4-4 8,2 0 140,9-6-90,12-9-106,4-2 0,6-5-599,1 0-1440,1 2-1356,0 9 3395,1 11 0,-2-8 0,-1 4 0</inkml:trace>
  <inkml:trace contextRef="#ctx0" brushRef="#br0" timeOffset="97167">26231 7079 25466,'-45'-22'-135,"-4"6"91,-2 14-57,12 8 0,-2 4-25,4 3 0,2 2 92,-1 2 1,3 1-85,-7 23 51,28-13 50,8 11 17,24-1 0,19 10 0,-3-25 0,2-2-3,-3-3 1,-1-1-172,3-1 0,-2 0-78,12 8-229,4 17 290,-22 5 264,-22 18-67,-31-14-123,-2-24 0,-4-4 234,-2-5 1,-2-3-17,-3 2 0,-2-2 8,0-1 0,-1-1-6,-11 1 1,1-2-104,10-3 0,4-2-4620,-12-1 4620,72-28 0,1 12 0,20-13 0</inkml:trace>
  <inkml:trace contextRef="#ctx0" brushRef="#br0" timeOffset="97851">26605 7126 24570,'9'48'175,"0"0"1,-1-1-1,0 1-105,0 7 0,0-1-674,-2-12 1,-1-1 628,3 12 0,0-2-25,0 6 393,1-12-314,-3-15 726,-2-12 242,-2-24-840,-1-40-185,-3 1 1,-2-4-20,3-1 0,-1-2 0,-1 3 1,1-4 0,-1 3 337,2-5 0,1 2-339,7-5 1,2 4-36,8-9-1,18 31 34,-2 26-6,4 3-100,5 5-381,15 19-73,-8 16 487,-25-9 0,-7 5 81,-14 2 1,-8-1-9,-21 23 3,-11-24 0,-7-4 16,5-7 1,-1-1-1,-4 1 1,1-1-20,-11 9 0,29-14 0,26-3 56,14-2-50,42 10-15,-9-9 1,6 0-131,-6-2 1,4 0 0,1 0-586,3 1 0,1-1 1,-2-1 723,11 2 0,-4-1-20,-12-1 0,-7-1 20,-8 0 90,-15-3-90,-12-1-1608,-8-2-2021,-6-1 3629,-4-8 0,4 5 0,0-5 0</inkml:trace>
  <inkml:trace contextRef="#ctx0" brushRef="#br0" timeOffset="98283">27947 6988 23595,'-48'-9'17,"1"0"0,2 3 0,4 7-17,-15 28-39,6 15 11,3 0 28,23 7 151,53-15-146,0-13 1,5-2 5,18-1 0,3-2-11,-7-3 0,0-2-185,0 0 0,-4 0 168,10 7-22,2 13 78,-25 9 426,-15 17-124,-31-24 1,-8-3-149,1-4 0,-4-3-244,-9 2 0,-3-5 84,-22 4-108,20-10 0,0-9 75,-12-31 0,3 24 0,35-35 0</inkml:trace>
  <inkml:trace contextRef="#ctx0" brushRef="#br0" timeOffset="98433">28675 7357 17613,'0'0'0</inkml:trace>
  <inkml:trace contextRef="#ctx0" brushRef="#br0" timeOffset="98851">25730 8536 25797,'57'-28'235,"1"1"0,0-1 0,1 2 1,2 1-1,4 3-171,-2 8 0,4 2 1,0 2-1,-2 1-1458,-12 0 0,-2 2 0,1-1 0,2 0 1400,-1 1 1,4-1 0,1 1 0,-3-1 0,-4 2 7,6 0 1,-4 0 0,-2 1 322,16-2 0,-3 1-337,-13 2 0,-2-1 199,-1 1 0,-4 0-1712,23-1 354,-20 0-510,-21 3-1440,-44 2-475,-35 8 3584,-9 3 0,-1 0 0,26-4 0,2-1 0,-12 4 0,0 0 0</inkml:trace>
  <inkml:trace contextRef="#ctx0" brushRef="#br0" timeOffset="99100">25915 8630 24531,'35'5'321,"1"0"0,11-3 0,8-6-296,-10-3 1,8-3 0,4-3 0,2-1 0,-1 1-745,-5 1 1,1-1-1,1 0 1,1 0-1,0-1 1,2 0 694,-2 1 0,2-1 0,2-1 0,-1 1 0,0-1 0,-1 1 0,-2-1-51,1 0 0,0-1 0,-2 1 0,0-1 1,-4 2-1,-2-1-123,19-5 0,-4 1 0,-8 0-233,2-2 0,-10 1-271,1-5 702,-12 3 0,-1-1 0,-4 3 0,13-12 0</inkml:trace>
  <inkml:trace contextRef="#ctx0" brushRef="#br0" timeOffset="99267">28579 8186 18252,'0'0'0</inkml:trace>
  <inkml:trace contextRef="#ctx0" brushRef="#br0" timeOffset="119226">14364 2300 21982,'-13'43'479,"4"-14"0,-1 7-318,-2 4 0,-3 8 0,0 4 0,-1 2-982,0 0 1,-1 3-1,0 2 1,-1 2 0,0 1 862,0-2 1,0 2 0,0 2 0,0 0 0,-1 1 0,1-2-3,1-1 0,-1 1 0,0 1 1,0-3-1,1-1 0,2-3-17,-2 7 1,1-3 0,1-3 0,1-3 21,-1 1 0,1-3 0,3-7 573,3-8 0,0-3-545,-1 9 0,-1 1 308,2-4 1,1 1-405,-2 1 1,0-2 16,-1 11-39,2-32-358,4-24 1857,-11-40-1774,2 5 1,-2-7 283,1 5 1,0-5 0,-2 1-525,0-4 1,-2-1-1,1 3 666,-3-8 1,1 4 10,3 10 1,3 6 229,0 6 29,4 10-343,5 11 180,1 27-73,3 10 101,0 29-107,0 6 365,0-27 1,1 0-422,0 2 1,0 1-115,1 15 0,2 2 75,-1-7 0,1 0 101,2 2 0,1-2 561,8 8-343,2-33-61,6-27 738,5-15-1016,1-6 1,3-6-76,8-5 0,2-2-73,0 0 0,1 1-406,-1 0 1,-2 4-464,11-6-2029,-24 15 0,-1 0 3027,14-17 0,-11 11 0,-14 9 0</inkml:trace>
  <inkml:trace contextRef="#ctx0" brushRef="#br0" timeOffset="119943">15436 2217 23724,'-11'-32'868,"0"-1"1,-6-20-651,16 52-22,1 0 191,36 20-186,14 9 1,9 5-1215,-13-9 1,3 1-1,3 1 1031,-1 1 0,4 2 1,1 1-1,-1-2 10,-4-3 0,-1-1 0,2 0 0,2 2-9,2-1 0,2 2 0,3 0 0,0 1 0,-1-1-402,-1 0 0,0 0 0,0 0 1,0 0-1,-1 0 383,0-1 0,-1 0 0,0-1 0,-1 1 0,-2-1-2,4 3 1,-1 0 0,-3 0-1,-2-1-394,2 3 0,-4-1 0,-4-1 345,2 2 1,-2 0-97,8 5 0,-4-1 144,-19-11 0,0-1 608,13 12 1,2 0-606,-3-3 0,0-1 28,8 4 0,-1-1 1123,-14-12 1,-3-3-1124,26 6 1874,-17-12-1886,11-1 671,-8-2-687,0-2 6,-22-3-12,-14-3-266,-7 0-2708,-2-1 2980,-22-9 0,17 6 0,-17-7 0</inkml:trace>
  <inkml:trace contextRef="#ctx0" brushRef="#br0" timeOffset="120341">17539 3481 24419,'61'13'1294,"-5"2"-1065,-19-4-111,3 1-54,-4-5 1,3-1-43,4-1 1,3 0-1,9-1 0,0 0-22,-12-2 0,-3-1 0,22 0 68,-36-1-68,-7 0-616,-11 0-1731,-3 0-3160,-18-1 2096,2-9 3411,-16-15 0,16 10 0,-1-7 0</inkml:trace>
  <inkml:trace contextRef="#ctx0" brushRef="#br0" timeOffset="120608">18130 2973 22705,'-10'-35'1380,"0"0"1,-6-20-1145,13 50-35,-1 6-83,3 12 61,0 9 146,1 39-149,0-21 1,0 3-77,2 12 1,0 2-98,1 1 0,0-2-141,0-13 1,0-3 137,4 23-370,-3-33-5074,-2-4 5444,-3-13 0,1-4 0,-3-8 0</inkml:trace>
  <inkml:trace contextRef="#ctx0" brushRef="#br0" timeOffset="121625">13830 4800 24710,'5'44'156,"0"0"1,3 17 0,0 0-157,-2-20 0,0 0-354,1 11 0,0-1 35,0 7-767,-3-8-622,-2-25-566,-12-42 1444,-3-23 483,0-2 0,-2-5 102,3 6 0,-1-3 325,2-2 0,-1-4 1,1 1 980,-2-15 1,2-1-265,3 16 0,0-2 1,4 3-275,2-3 1,7 5-268,7 11 1,5 6-190,17-2-67,16 15 0,-9 12 0,15 20 39,-13 25 79,-2 4-4,-30-13 1,-4 1 76,-4 16 195,-9-14 1,-6 0-275,-2-1 0,-4-1-207,-6 5 1,-2-2-2225,0-6 0,1-3 2319,-11 11 0,17-17 0,13-11 0</inkml:trace>
  <inkml:trace contextRef="#ctx0" brushRef="#br0" timeOffset="122191">14235 5029 26082,'42'-28'110,"0"1"0,-4 2 1,-2 7-156,13 14-5,-5 33-152,-4 2 34,-14 27 11,-18-8 79,-5 1 72,-6-6 62,-12 3 157,-2-21 207,-7-9-162,12-51-258,6-7 2,14-8 1,8-4-31,2 8 0,4 2-31,8-3 1,5 4 16,-1 12 0,0 9-26,13 14 1,-13 27-50,-20 14-152,0 25-118,-4-3-235,6 1 45,10-31 57,1-30-220,9-23-38,-7-14 402,-11 7 1,-3-2 417,-4 0 0,-4-1 14,-4-5 0,-4 1-56,-10-16-549,-12 17-1344,10 19-4548,13-15 6441,25-7 0,-12 10 0,13 4 0</inkml:trace>
  <inkml:trace contextRef="#ctx0" brushRef="#br0" timeOffset="122608">15093 4463 19731,'5'-39'2800,"1"-1"0,3-9-1808,-9 90-773,2 14-169,1-6 0,0 2-259,2-7 0,2 1 229,0-1 1,2 2 0,1 0-44,-2-2 1,1 0-1,0 0 23,0 5 0,1-1 0,-1-3 56,0 2 0,-1-6 95,-1 2-118,-6-47-21,-1-20 52,0-10 0,0-6 48,0-4 0,3-1-73,6-11 1,4 2-40,-3 14 0,5 4 251,29-14-256,-2 37-71,-9 12 0,1 7-140,-1 12 1,-2 7 69,3 8 1,-6 6 69,-9 11 1,-8 2 94,-8-9 1,-9-2 52,-12 5 1,-6-7-67,-14-1 145,-16-1-285,11-28-4880,16-41 5014,18-22 0,7 8 0,17 2 0</inkml:trace>
  <inkml:trace contextRef="#ctx0" brushRef="#br0" timeOffset="122757">15813 4993 13491,'0'0'0</inkml:trace>
  <inkml:trace contextRef="#ctx0" brushRef="#br0" timeOffset="124038">17653 4182 24889,'3'38'246,"0"0"1,0 0 0,1 0-242,11 27-637,-2-2 548,2-4-444,-3-9-1914,0-4-2465,-6-23-62,-8-33 4128,-7-24 841,0 0 0,0-3 199,0 3 0,0-3 1787,-4-16 0,1-1 917,3 8 1,0 2-1641,-1-1 1,3 5 110,9 0-724,14 40-395,10 14 0,6 7-171,10 7 0,4 4-317,-4-4 0,4 1 0,1 1-253,3 0 0,1 0 1,-2-2-32,-7-6 0,-2-1 0,-1-1-1018,13 6 0,-6-6-1652,0-7 3187,-17-9 0,-16-5 0,-8-3 0</inkml:trace>
  <inkml:trace contextRef="#ctx0" brushRef="#br0" timeOffset="124253">18219 4091 26385,'-19'-36'129,"6"20"-124,20 47-2,2 5 0,1 6-771,3 6 1,0 1-241,0 0 0,1 1-3594,3 8 1,0-6 4601,1-4 0,1-3 0,-12-35 0</inkml:trace>
  <inkml:trace contextRef="#ctx0" brushRef="#br0" timeOffset="124904">18553 4095 25562,'4'52'22,"1"-1"0,-1-3 1,3-2-505,4-10 0,2-2-543,20 22 656,9-12 329,-8-31-4,-6-27 44,-16-16 11,-5-30 92,-12 25 1,-5-1 128,-4-6 1,-4 2-46,1 8 1,-3 5 249,-20-13 140,20 25-45,8 4-28,7 6-84,20-4-229,31 1-191,-6 4 0,2 2 0,1-1 0,-1 2-183,4 5 1,-2 3 182,15 12-40,-24 4 1,-3 6-31,-6 2 0,-3 5 50,-1 6 1,-5 2 19,-7-3 0,-5-3 34,-8 12 5,-2-19 62,-3-25 510,1-12-521,1-33-62,3 4 0,1-3-14,7-13 0,1 0-178,-1 7 1,2 2 146,5 6 0,1 5 17,10 3-6,10 15-22,6 36 28,-15 0 0,-2 7-112,4 22 0,-4 3-633,-5-8 1,-1-2-1745,0 0 0,2-8 2489,11-9 0,-12-19 0,1-12 0</inkml:trace>
  <inkml:trace contextRef="#ctx0" brushRef="#br0" timeOffset="125070">19705 4185 25461,'41'-22'-350,"0"1"1,0 0 0,0 0 0,-5 2 0,2 0 0</inkml:trace>
  <inkml:trace contextRef="#ctx0" brushRef="#br0" timeOffset="125654">20391 3634 26402,'4'53'187,"1"-1"0,-1 0 0,3 1 0,1-2 0,2-1-197,2-4 1,1-2 0,2-2-319,4 10 1,0-6-469,6 5-380,-14-30-930,-9-33-3361,-5-40 3873,-4 10 1,-3-5 1996,-1-16 1,-2-1 20,-1 10 1,-2 3 580,2 4 1,0 5 1559,-7-7 331,-1-4-1226,9 5-763,6-8-728,33 10-179,5 15 34,20 13-79,-6 13 657,16 29-713,-13 22 79,-24-8 0,-6 5 24,-10-6 1,-8 0-132,-5 2 1,-7-2 123,-23 12-443,-7-2-410,-4-4-1872,18-16 0,3 0 2730,-6 18 0,3-10 0,24-16 0</inkml:trace>
  <inkml:trace contextRef="#ctx0" brushRef="#br0" timeOffset="126605">20812 3946 27079,'47'-26'54,"-1"-1"0,10 5 1,-2 11-170,-15 23 0,-3 7-3,1-5 1,-4 4-77,-7 5 1,-6 3-199,-7 9 118,-15 12 330,-23-11-50,0-3 150,-7-18 63,14-13 201,9-25-286,22-22-112,6 7 1,5-1-12,-1 3 0,3 1-11,6 1 0,3 4-25,-2 8 0,0 5-42,13-1 33,9 3 29,-29 26-96,0 24-67,-7 21 22,-2 2-179,-5-5-55,-1-24-215,13-9 495,-4-8-68,6-11-308,-8-31 95,-16-20 355,-13 12 1,-5-1 25,2 5 0,-4 2 42,-14-4 0,0 1 20,3-15-1967,21-15-173,25 26 0,9 1 1249,-1 4 1,2 0 159,7-5 0,-2 1 669,-12 9 0,-3-1 966,-3-8 0,-4 0 2938,-10-20-1349,-22 9-1861,-3 38-72,-5 35-185,21 23-286,5-15 0,3 3 49,3 4 1,4 3-199,9 19 1,5 4-168,-4-24 1,2 0 0,0 0-371,4 5 0,1 1 0,-1-5 442,3 3 1,-2-7 92,6 8 107,-20-35 111,-4-23 196,0-29-150,-1 8 0,2-2-40,3-7 0,3 1-132,-2 7 0,3 4-92,20-17 208,0 27-298,25 10 448,-26 16 0,0 7-526,4 6 0,-4 6 98,-8 1 0,-6 2 31,-5 5 0,-7-1 5,-12 14 42,-10-16 1,-7-1 13,-8-2 1,-6-3 7,-9 3 1,-3-4-247,3-7 1,3-7-1706,-11-14 1921,49-35 0,11 17 0,16-13 0</inkml:trace>
  <inkml:trace contextRef="#ctx0" brushRef="#br0" timeOffset="126738">22517 3766 10461,'0'0'0</inkml:trace>
  <inkml:trace contextRef="#ctx0" brushRef="#br0" timeOffset="127271">18152 5243 27264,'51'-28'121,"1"1"0,-1-1 1,-7 7-1,2 0 1,0 1-1,2 3-85,2 3 1,1 3-1,1 2 1,1-2-1410,9-2 0,2-1 1,2 0-1,0 1 1366,-10 1 0,1 0 1,1 1-1,-1-1 1,1 0 3,-1 1 1,0-1 0,0 1 0,2-1 0,2-1-46,-7 2 0,3-1 0,1-1 0,0 1 0,1-1 0,-1 1 0,-1-1-98,4 0 1,-1 0 0,0-1-1,-1 1 1,0 0 0,1-1 70,1 0 0,2 0 1,-1-1-1,0 1 0,-4 0 1,-3 1 61,4-1 0,-3 0 1,-4 1-1,-6 0 13,11-2 0,-11 2 1135,-14 1-967,-6 3-62,-12 3-246,-5 3-2754,-7 5 2894,-2 8 0,0-5 0,0 4 0</inkml:trace>
  <inkml:trace contextRef="#ctx0" brushRef="#br0" timeOffset="127937">14030 5849 22470,'11'-3'1932,"39"-5"-1781,-12 4 0,8-2 0,2 1-1474,8-3 1,4 1 0,0-2 1350,-10 2 0,1 0 0,1 0 0,3-1-25,-1 0 0,3-1 1,1 0-1,0 0 1,-3 0-101,5-2 0,-1 1 1,-2 0-1,-1-1-56,-1 2 1,-1-1-1,-2 0 1,-5 1-190,15-5 1,-11 1 715,-15 1-4525,-19 3 1322,-45 9 1,-21 5 2828,7 3 0,-3 1 0,1 0 0,-14-1 0,2 0 0,0 5 0,1 0 0</inkml:trace>
  <inkml:trace contextRef="#ctx0" brushRef="#br0" timeOffset="128154">14077 5927 23147,'60'1'160,"0"0"1,-1 0 0,-7-2 0,2-2 0,3 0 0,0-1 0,-2 0-129,-1-1 1,0-1-1,0 0 1,0-1-1,1 0-1150,7-1 0,2-1 0,0 0 0,-1-1 1,-5 2 1118,-2-1 0,-3 1 1,-3-1-1,-3 1-1,21-5 0,-11 0 1404,-9 0-1409,-15 0 764,-10 1-3671,-33 3 2912,-42 3 0,17 3 0,-16 3 0</inkml:trace>
  <inkml:trace contextRef="#ctx0" brushRef="#br0" timeOffset="170732">14665 14233 25774,'54'-11'330,"-20"6"1,6 0-282,4 3 0,9 1 0,2 0 0,0 0-1422,-4-1 1,-1 0 0,2-1 0,4 1 1360,5-1 1,6 0 0,2 1 0,-1-1 0,-3-1 8,-9 1 1,-3 0 0,0-1 0,1 0 0,1 0-19,0 1 1,2-1-1,0 0 1,1 0-1,-2-1 1,-2 1-62,15-1 0,-2 0 0,-2-1 0,0 1-255,-2 0 1,1 1 0,-3-1 0,-6 1 215,10-1 1,-15 1-631,-26 2-688,-57 6 750,1 0 0,-9 2-383,-14 4 0,-10 3 1,-4 1 1131,7-1 0,-4 1 0,0 0 0,4 0 1,-3-1-1,5 0 0,0 0 0,4-1 0,0 1 1,0-1-1</inkml:trace>
  <inkml:trace contextRef="#ctx0" brushRef="#br0" timeOffset="171049">14817 14536 17406,'-37'11'2120,"1"-1"0,18 5-1935,48-17 0,33-10 0,1 0-172,-4 4 0,0 0 0,6-1-1069,-11 0 1,3-2 0,3 0-1,-1 1 1,-2 0 1055,6-1 0,-3 1 0,1 0 0,3 0 14,-12 2 0,3-1 0,1 0 0,0 0 0,0 0 0,-3 1 71,3-1 1,-2 1 0,-1 0 0,0 0-1,0-1 58,12 0 0,2-1 0,-4 0 0,-6 2 36,-8 0 0,-5 2 0,-8 0 527,11-1 1014,-34 6-1002,-9 0-595,-7 1-112,-3 0 2761,-4 0-4212,5 0 822,11 0 618,20 0 0,-10 0 0,7 0 0</inkml:trace>
  <inkml:trace contextRef="#ctx0" brushRef="#br0" timeOffset="183836">6713 15093 22004,'48'-15'42,"-1"0"1,0 0 0,4-2 0,-1 0 0,-2 0-43,10-5 0,0 0-1521,-12 4 0,2-2 1,0 0 1520,4-4 0,0-1 0,-4 3 0,-2 1 0,-4 2 0,-3-1 0,0-1 0</inkml:trace>
  <inkml:trace contextRef="#ctx0" brushRef="#br0" timeOffset="184618">3166 16938 20123,'38'0'-3081,"15"-15"-4643,-3-10 7724,-17 4 0,-2 0 0,4 0 0,-8 2 0</inkml:trace>
  <inkml:trace contextRef="#ctx0" brushRef="#br0" timeOffset="185069">6085 16103 19994,'62'-23'-395,"1"1"0,-18 6 0,-1 0 0,1 0 395,2-2 0,0 1 0,-5 1 0,-3 2 0,-2 0 0,5-1 0,0-1 0</inkml:trace>
  <inkml:trace contextRef="#ctx0" brushRef="#br0" timeOffset="185501">4813 17428 20330,'54'-23'-432,"1"-1"1,2-1 0,-5 2 0,0-3-1,-8 5 1</inkml:trace>
  <inkml:trace contextRef="#ctx0" brushRef="#br0" timeOffset="185701">8257 16254 12606,'0'0'0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10:28.9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6203 6687 21758,'43'0'571,"-9"0"1,4 0-491,7-3 0,4-1-55,-3 1 0,3 1 1,0-1-577,5-1 0,1 0 0,0 1 116,-1 0 1,-1 1 0,-3 0 46,8 0 1,-5 1 13,-14 1 1,-7 0 166,-7 0-1418,-16 2-3406,-48 6 5030,6-4 0,-2 1 0,-21 4 0,2-4 0</inkml:trace>
  <inkml:trace contextRef="#ctx0" brushRef="#br0" timeOffset="266">6359 6771 18739,'64'15'474,"-20"-13"0,8-4 1,2-1-464,5 0 0,1-1 1,2 0-636,-9-1 0,1-1 0,-1-1 0,-6 2 624,8-2 0,-7 1-3,-9 1 0,-5 1 765,13-2 520,-5 0 378,-22 3-1408,-17 0-252,-15 3-582,-12 0-335,15 0 0,4 0 1</inkml:trace>
  <inkml:trace contextRef="#ctx0" brushRef="#br0" timeOffset="416">7843 6832 12981,'0'0'0</inkml:trace>
  <inkml:trace contextRef="#ctx0" brushRef="#br0" timeOffset="9076">3569 8162 24923,'28'-23'-1412,"8"-6"-8419,3 1 9382,2-6 1,-18 15-1,-9 5 1</inkml:trace>
  <inkml:trace contextRef="#ctx0" brushRef="#br0" timeOffset="11822">10062 7204 17865,'-32'0'2084,"3"0"-1266,3 0-538,6 0-146,-11 0-84,10 0 40,-8 0 207,8 0 516,1 0-455,12 0-268,11 0 162,11-3-84,11-5-118,9-3 0,8-4-24,2-3 0,6-3 1,4-2-710,-5 0 0,4-2 0,3-2 0,0 0 0,-2 0 694,-4 3 0,-1 0 1,1 0-1,0-2 0,3-1-7,-4 1 1,3-2 0,2-2 0,0 0 0,-1 1 0,-2 1 0,-5 3-355,7-5 0,-4 3 0,-2 1 0,2-1 355,8-4 1,1-2 0,0 1-1,-4 3-58,0 1 1,-3 2 0,-2 1 124,-6 4 1,-1 1 0,0-1 48,7-3 0,1 1 1,-3 1-86,1-1 1,-4 3 13,0 1 1,-4 1-51,4 0-51,1 1-16,-10 8 2436,-4 1-2605,-17 6 2091,-9 2-2851,-5 0-222,-13 0-1314,-10 0 169,-22-2 2038,4 0 224,-5-5 101,10 0 426,-22-8 313,25 7 0,-2 1 258,-11-2 1,0 1-564,8 3 0,3 1 310,-29 0-145,29 4 91,4 0-416,15 0 34,6 1 12,32 1-320,5 0 78,21 0-78,0-2-6,-8-1 1,3-1-21,3-3 1,2-2 14,9 0 0,-3 0 11,-13-1 0,-3 0 28,13-4-22,-33 8-62,-8 1 44,-7 2-10,-5 6 95,-10 17 123,-2 3-112,-10 18 33,4-4-64,4-7 1,0 2 10,2 2 1,-1 1 2,-2 8 0,1-1-61,-5 19 61,8-16 11,9-27-72,3-8 151,0-4 296,1-6 46,0-1-2151,0-8-2756,1 2 4408,0-5 0,0 6 0,0 1 0</inkml:trace>
  <inkml:trace contextRef="#ctx0" brushRef="#br0" timeOffset="12822">12825 5542 25830,'-6'-24'398,"13"46"-309,2 21 1,1 8-87,1-2 0,0 1-525,1 4 0,-2-3 522,-4-16 0,0-3-366,0 3 1,-1-3-929,0 6-904,-7-27 966,-7-39 84,-5-34 722,6 26 0,0-4 179,1-1 1,0-4 0,-1-1 344,1 0 1,0 0 0,0-1 620,-1-6 0,0 0 0,1 4 37,-1-6 0,1 7 488,-3-13-219,7 37 92,1 7-736,2 5-145,13-2-197,17 7-84,20 6-20,-18 13 1,-1 7-32,-1 7 1,-5 4 95,-6 2 0,-5 1 0,-3 4 0,-5-1 0,-17 19 67,-9-15 1,-7 1 50,-11 0 0,-3-1-365,0 0 1,0-1 150,-2-5 1,5-3-1266,-2 2 1361,37-4 0,-3-15 0,25-4 0</inkml:trace>
  <inkml:trace contextRef="#ctx0" brushRef="#br0" timeOffset="13555">13255 5642 26334,'4'-47'118,"3"24"-112,3 62-6,2 6-353,8 16-17,0-20-504,13 2 784,7-23 90,-2-8 112,-4-28-78,-14-13 134,-4-10 134,-4-5 113,-2-18-56,-3 8-376,-1 7-22,0 23 33,1 33 6,3 8 0,13 34-145,9-1 69,-12-22 0,3-3 82,21 5 95,-11-25-96,-7-19-5,-9-12 23,3-26-23,-4-12 22,-7 25 1,-2 0-23,0-16-68,-3 14-172,-1 30 240,5 11-12,9 21-274,9 16 118,-3 2 101,2 2 61,-12-13-38,2 8 195,-7-6 23,-1-3-96,-3-10 46,-2-11 38,5-1-22,9-3-442,20-12-1401,18-20-647,-21 1 1,-1-4 525,-4 4 1,-2-1 1823,-3-5 0,-5 3 0,-4 7 0,-7 7 0</inkml:trace>
  <inkml:trace contextRef="#ctx0" brushRef="#br0" timeOffset="13856">14286 5000 27018,'5'49'128,"0"-1"1,1 1 0,1-2-107,1-6 1,1-2-563,2 2 1,0 1 544,1-2 1,0 2-88,5 11 1,2 1-255,-2-7 0,1 0-899,-1 2 0,0-4-3438,4 7 4673,-15-53 0,-6-2 0,-2-20 0</inkml:trace>
  <inkml:trace contextRef="#ctx0" brushRef="#br0" timeOffset="15442">14436 5301 24749,'9'-36'215,"0"1"0,12 1 0,6 9-283,6 19 1,2 7-208,0 1 1,-2 4-253,27 13 135,-36 12 208,-15 18 223,-41 9 25,9-23 1,-3 0-65,-2-8 0,-1-4-258,-18 14-728,32-25-4794,7-7 2514,50-46 3302,-19 18 1,2-4 1478,14-16 0,-1-3 907,-8 7 1,-4 1-697,4-16 716,-18 16-2005,-10 26-236,0 30-190,7 24-16,3 9-96,3-17 0,4-5 12,23-3 38,17-11-27,-4-48 61,-33 3 0,-6-5 14,-3-1 1,-6-1-18,-4-4 0,-5 2 20,-11-17 0,-2 24 0,-6 4-33,-32-4 33,1 16-6,4 38-33,25 21 39,11 9 0,6 3 5,16-21 1,8-3-11,33 7-107,-8-23 0,4-10 112,6-20 0,-3-9-320,-8 0 0,-4-4 350,-3-8 1,-7-2-19,-1-20 234,-17 20 0,-4 0 107,-3-22-258,-23 6-106,-2 29 6,-13 30-1,13 9 595,6 28-589,24 3-128,14 2-96,24-11-174,8-17 50,-13-9 1,3 0 249,-1-1 0,-1 2 53,5 2 0,-4 5-78,-12 1 0,-8 5 168,-10 30-40,-28-6 169,-20-3 22,-2-19 358,-15-4 343,13-14-595,5-35-268,33-5 0,9-6-48,3-3 0,4-1-192,9-8 1,5 1 84,-4 11 1,2 4 53,1 1 0,0 2 67,-1 5 0,1 2-51,3 2 1,1 3-34,15 3 84,-6 18-39,-24 22 39,-12 16 102,-3 26-785,5-1 543,0-31 0,3-3 207,11 5 28,8-24 6,-4-24-96,2-10 130,-3-15 81,-7 5 0,-2-3 153,-3-2 1,-1-1-40,1-4 1,0 2-169,0-16-123,-5 28-39,-1 23 0,6 24-5,9 22-180,-7-11 0,2 2-109,2 3 0,0-2 160,11 13 134,-3-19 0,-10-22 106,3-18-22,-1-20-78,3-21 190,-6 1-56,0 6 44,-5 18 29,11-3-129,13 2-117,20-1 33,-18 18 0,0 3-40,27-2-145,-21 5 1,0 0-169,21-11 328,-27 5 0,-2-4-87,10-21 112,-21 7 117,-22 1-117,-14 12-22,-25 4 22,-13 11 5,-8 29 96,19 5-67,18 20-23,22-9 73,15-5-84,10-4-485,4-16 1,6-4-720,2-4 0,1-3-368,7-6 1,-3-4-182,14-17 1753,-26-28 0,-27 25 0,-4-5 0</inkml:trace>
  <inkml:trace contextRef="#ctx0" brushRef="#br0" timeOffset="15640">15628 4425 23635,'16'-21'-2388,"-3"0"0,-13 28 0</inkml:trace>
  <inkml:trace contextRef="#ctx0" brushRef="#br0" timeOffset="16733">17923 3960 22156,'-47'-13'78,"0"1"1,3 0-1,6 11 135,-6 49-101,17 8-56,17-19 0,5-1 23,20 17-12,22-8-11,11-21-26,-8-9 1,1-1-70,22 6-107,-22-8 1,-2 1-325,18 13 245,-24-5 225,-5 8 68,-28-7 167,-19 1 174,-13 1-129,-5-9 0,-5-1-180,-2-2 1,0-2-700,-5 0 0,3-1-2739,-9-1 3338,63-16 0,2 6 0,21-7 0</inkml:trace>
  <inkml:trace contextRef="#ctx0" brushRef="#br0" timeOffset="18732">18558 4095 23259,'-42'-8'351,"0"-1"0,3 1 0,4 5-127,0 16-33,2 9-180,2 11 224,1 24-84,15-4-112,11-3 113,20-20 33,13-22 17,24-15 117,2-21-11,-24 8 0,-2-4 11,-5-2 0,-5-2-145,2-11 22,-12 11-191,-6 18-61,-3 5-89,4 7-12,6 18 67,3-2-61,7 8 56,0-12 95,14-6 34,6-16 27,13-19-58,-27 5 0,-3-2 58,14-21-55,-11 5-6,-10 18-62,-1 7 18,3 9-12,7 22 39,-2 3 11,2 15-95,-6-12-95,1 0 247,-2-12 61,3-14-107,9-45 1,0-7-9,-10 19 0,1 0-2,12-8-62,0 22 67,-8 18 0,1 12-6,-3 3 0,4 4-61,2-4-162,16-2 55,-2-17 140,-3-6 34,-11-16 23,-17-3 22,-5-2 173,-3-2 252,-3-13 1,-7 11-426,2 6-40,-2 24 29,4 29-6,6 16-14,6 7 0,4 6-98,6 10 0,3 4-643,-2-9 0,1 3 0,0-2 469,-4-8 1,0-2 0,-1-2-298,8 18 0,-4-6-128,-9-21 0,-3-3-3283,5 27-73,-8-27 1368,-16-43 2335,3-19 0,1-10 885,-2-3 0,-1-3-1,1-9 1,3 0 339,2 15 0,1 1 1097,-1-9 1,2 0 59,0 9 1,4 2-1660,7-2 1,3 4-348,13-3-39,16 22-252,-6 14-1097,7 13 127,-16 18 1827,-12 19-549,-38 12-56,-4-12 61,-10-12 40,22-23 50,6-4-117,7-9-202,29-32 140,-6 5 0,2-4 53,13-21 0,0-4-662,-6 6 1,-2 0 930,-2-4 0,-4 1 61,-11 17 1,-2 2 414,-2-4 0,-3 3-322,-2 2-72,-15 49-247,2 32-129,3-4 0,1 3-6,4-9 1,2-1-225,9 12 0,7-2 438,8-8 1,7-3-772,14 0 0,6-8 459,-4-12 1,0-8-111,3-9 0,-3-8 270,13-19 338,-27 1 1,-3-5 123,-10-2 0,-5-2-14,2-6 1,-8 0-141,-27-17-319,-17 38-45,-3 36 39,4 26 406,20 8-439,10 19-157,36-10-258,4-7-28,-4-34 0,3-5-118,24-6 236,-16-14 0,0-6 252,-4-2 0,-3-3 240,3-8 1,-5-4 318,-12 3 1,-6 1 376,-2-12-701,-12 18 22,-1 15-179,0 16 107,4 13-129,6 11 11,2-1-34,4-4 34,-3-14 107,8-4-91,4-7-83,9-17 67,0-6 45,-7-4-39,-7 3 55,-9 11-55,8-4 11,8-4-51,15-11-134,-5 2 90,2-4-40,-18 5-72,-3-16-80,-10-4 108,-11-1 5,-9 6 6,-32 18 151,17 19 0,-16 18 131,32 18 1,7 10-45,-1 12 0,4 5-112,4-6 1,2 3 0,2-2-435,-2-5 0,1-2 0,1-1 64,10 21 0,1-4-50,-4-21 0,0-1-1393,4 6 1,-1-1 1837,-8-11 0,-1-2 0,11 20 0,-18-31 0</inkml:trace>
  <inkml:trace contextRef="#ctx0" brushRef="#br0" timeOffset="18881">20674 3073 14869,'0'0'0</inkml:trace>
  <inkml:trace contextRef="#ctx0" brushRef="#br0" timeOffset="20431">12907 6515 24043,'-24'-26'1070,"39"2"-1009,16 15 1,12 3-365,16-8 1,6-3-656,-17 4 0,0-3 1,-1 1-379,10-5 0,-5 0 280,-10 2 0,-8 1-588,-9-1-2389,-25 7 3758,-39 9 2684,-17 16-1356,22-2 0,1 3 118,-10 14-57,21 2-38,18-7 401,3 0-565,1 2 411,5 17-696,3 11-442,3 2-45,1 4-129,-4-17 112,1 20-5,-4-1-79,-8-28 0,-5-1 230,-21 11-140,-8-22-73,-26-16-118,16-16-1847,1 1 1909,50-20 0,-3 19 0,28-6 0</inkml:trace>
  <inkml:trace contextRef="#ctx0" brushRef="#br0" timeOffset="23246">13484 6598 25320,'14'54'90,"-1"-15"-499,16 7-532,23-20 874,-17-14 73,27-26 167,-39-8 29,1-19 55,-17 7 326,-3-7-90,-3 11-487,3 3-12,9 23 1,3 12-225,11 7-493,1-1-2375,24-2-3040,7-9 4048,-23-10 1,-1-3 2089,16-9 661,-14-13 1199,-19 8 50,-5 3 269,-3 1 1472,-2-3-1119,-4 4-672,-1 0-1546,-3 9-197,0 6-27,-4 4-23,-13 16-72,-5 13-74,-3 17-72,9-5-543,14-4 481,12-24-157,8-4-34,21-37 304,2-22 100,-17 8 0,-4-4 39,-6 6 0,-3 0-148,-3-2 1,-5 1 265,-7-20 103,-4 21 0,-4 2 43,-14-14-196,-9 16-74,12 44 3,13 22 1,7 9-37,11 2 0,6 2-70,5 9 0,8-3 69,11-8 1,7-8-62,6-11 0,1-9 28,-9-9 1,-1-7 33,-3-5 0,-4-5 56,6-20 90,-6-20 241,-17-4-197,-10-5-179,-17 23-11,-8 19-28,-5 19-5,0 14 27,1 6-179,1 26-297,10-4 359,11-3 123,10-18 0,9-16 45,0-13 297,6-14 229,-4-8-56,-1-1-414,-6 13-17,-5 12 56,10 35-134,7 26-4,-7-7 1,1 5-3,1 11 0,1-1-463,-4-8 0,-1-1 460,-2-2 0,-1-4-137,2 11-118,-3 1 342,-8-25 68,-16-18-18,-5-33-84,-12-25-50,6-14 34,10 6 0,3-5-29,2-2 1,6-2-71,5 11 1,3-1 0,4 1 64,2 4 0,4 2 0,2 2 139,10-5 1,2 4-140,0 6 0,-1 5 0,8-5-34,-4 0 23,-18 9-95,-14 3-23,-15 13 367,-10 7-277,2 9 619,-4 18-580,10 16 73,12 12 39,31-11-40,24-19-72,0-27 11,-19-8 1,-4-6 195,4-28-126,-16 18 0,-3 0 48,-1-13-129,-9 13-5,-3 20-7,2 5 12,7 21-162,9 8-112,8 7 274,-5-9-6,-2-12 0,-7-9 6,-2-6 0,0-5-5,1-7 5,-1-5 0,4-12 0,-4 10 0,1-5 22,-3 13-22,1 5-45,5 5 68,14 2-23,-3 3 0,10 1-11,8-1 11,-9 1-79,26-8 74,-15-12-7,4-12 12,-15-13-50,-19 8 44,-10 0-38,-7 14-74,-11 0-39,-6 10 124,-10 19 5,6 9 28,9 17 0,9-5-124,13 8-94,19-10-135,22-4 241,-17-24 0,0-4 112,23-8 0,-11-14 34,-23 7 201,-3-3 151,-9 10-352,-1 1-107,-3 9 73,-2 5 6,4 2-40,1 0-50,8 0 23,6-5 61,7-10 5,-7 2-50,-2-6 45,-7 7-33,10 1-538,6 0-1222,10-3 39,3-11 1038,-13-2 111,-8-11 191,-12 2 240,-6-26 280,-2 8 84,-4 17 1,-2-3 534,-2-3 0,0 1 161,-4-14-544,-2-8-230,8 43 229,4 36-201,18 42-140,-4-15 0,4 4-485,8 5 1,4-2 210,-6-11 0,4-5-40,8-7 0,3-9 302,-8-12 1,2-8 131,6-8 1,-1-7 210,-5-7 0,-3-4-147,-9 0 1,-4-1 319,7-25-50,-17 24-219,-3 8-302,-8 13 67,-11 27 0,-1 16-34,-1 8 1,8-7 33,7-18 89,13-8-16,10-7-67,15-15 72,-3 1-78,-3-8 118,-12 8 10,7-3 24,1 4-52,5-4-94,-1 1 61,-9 1-28,1-13 23,-13-7 95,-2-26 61,-10 18 1,-3-2-144,1 5 1,-2 0 42,-3-4 0,-1 2 111,-7-13-44,3 8-185,3 13-123,3 14 123,4 42 56,9 36-59,0-26 0,1 2-496,3 7 0,3-1-224,13 16-350,-4-25 1,4-3-987,0-7 1,4-4 2058,6-8 0,1-3 0,5-1 0,-9-22 0</inkml:trace>
  <inkml:trace contextRef="#ctx0" brushRef="#br0" timeOffset="23414">16461 5232 23528,'48'-18'-1129,"1"0"0,0 0 1,-3 0-1,-1 1 1,-7 1-1,8-5 1,-13 4-1</inkml:trace>
  <inkml:trace contextRef="#ctx0" brushRef="#br0" timeOffset="23729">19037 4621 18168,'0'0'0</inkml:trace>
  <inkml:trace contextRef="#ctx0" brushRef="#br0" timeOffset="23896">19262 4559 26782,'23'24'-136,"0"0"0,0-4 1,1 14-1</inkml:trace>
  <inkml:trace contextRef="#ctx0" brushRef="#br0" timeOffset="26535">18979 4657 23831,'25'36'-157,"-1"-3"-3736,-2-3 3893,-1-5 0,-4-3 0,-6-10 0</inkml:trace>
  <inkml:trace contextRef="#ctx0" brushRef="#br0" timeOffset="26751">19255 4583 16432,'-3'-11'4195,"1"2"-2498,2 9-1210,0 0-414,21 41-73,-6-21-1574,17 31 1574,-18-24 0,-5-16 0,-6 4 0</inkml:trace>
  <inkml:trace contextRef="#ctx0" brushRef="#br0" timeOffset="42747">3828 11310 10763,'4'-46'186,"0"1"1,-1 3 0,3 5 127,8 3 370,-3 4-108,-2-5-408,-4 9 34,-11 3 72,-9 12-274,-4 10-5,-5 7-130,4 6-682,-14 11-237,-5 0 954,-9 4 615,12-10 639,9-5-163,12-9 2297,2-1-84,2-2-1154,1 0-678,3 0-901,4 0-471,2 0 123,7 0-78,36-10-76,1 0 0,6-2-51,-2-1 0,3-1 0,0 0-359,-3 1 0,-2 0 0,1 0 390,-1-1 1,0 0 0,-5 0 33,0 1 0,-5 0 34,23-11-17,-15 5 168,-20-2 11,-23 2-50,-27-4-129,-5 6 1199,-10 2-1199,15 8 68,2-1-68,9 3 179,4 0-62,9 4-117,3-1 34,0 0-68,12-3-16,11 1 50,17 0-118,5 5 51,-6 14 67,-15 2 28,-12 12-22,-11-3 61,-18 20-1282,-5-14 0,-4 0-1183,0 0 1,-1-1 2355,-9 4 0,2-5 1,5-4-1,8-10 0</inkml:trace>
  <inkml:trace contextRef="#ctx0" brushRef="#br0" timeOffset="43817">10151 10608 9946,'-29'9'3108,"4"-2"-2604,22-8-465,1-8-83,1-4 391,1-2 302,0 0 326,0 4 1596,3-5-23,0 0-1562,0 2-78,-1 4 44,-2 8-655,-4 1-297,-6 12 84,-9 7-23,-2 9 1,-2 7-20,0 5 0,1 4-11,-2 13 0,4 1-296,4-11 0,6-2 304,8-4 1,8-3 105,14 3-64,8-19 1,6-5-105,5-4 1,2-4-314,7 1 0,-1-3-748,-9-5 0,-3-2-2870,3-3 3954,-24-8 0,-14 6 0,0-3 0</inkml:trace>
  <inkml:trace contextRef="#ctx0" brushRef="#br0" timeOffset="44349">10632 10575 22789,'-25'31'106,"1"1"1,1-2-1,4-1-95,1 24-11,9-16 40,1 0-29,7-25 258,1-7-169,6-9 108,11-29-113,9-20 8,-10 14 1,-1 0 42,9-22-141,-8 15-5,-10 31-73,6 9 96,9 32 16,21 17-39,1 8-17,-9-18 0,0-4 17,7-1 34,7 0 134,-17-21-45,-9-15 432,-3-24-343,-11-4-9,-5-18-198,-3 10 135,0-16-190,2 14-2544,1 6-1085,7 35 3679,8 37 0,-7-13 0,3 11 0</inkml:trace>
  <inkml:trace contextRef="#ctx0" brushRef="#br0" timeOffset="45048">11283 10644 23791,'-15'38'6,"3"-3"-258,22-7 252,11-12 67,5-5-67,6-19-84,-9-8 45,1-26-56,-13-6 50,-14-9 45,-14 20-22,-14 16-23,3 17 39,3 5-111,5 6 5,8 11 140,16 1 117,29 0-117,5-9-22,20-12 89,-12-7-89,15-13 55,-6 1 85,0 1-146,-22 11 0,-16 9 39,-10 9-39,-2 7 0,0 9 39,-1 15-39,2-4 23,0 0 21,-1-18 74,3-11-62,1-10-6,17-19-117,15-10 67,-13 9 0,3 1-17,-1 5 1,0 2 10,15-3 6,-8 28 50,-17 15-50,3 17-313,-3 3-3748,6-11 644,3-14 3417,18-18 0,-24-4 0,4-4 0</inkml:trace>
  <inkml:trace contextRef="#ctx0" brushRef="#br0" timeOffset="45199">12377 10624 24116,'48'-14'-3159,"1"1"0,-5 0 0,-2 2 3159,15-4 0,-27 7 0,-8 2 0</inkml:trace>
  <inkml:trace contextRef="#ctx0" brushRef="#br0" timeOffset="45481">13034 10252 26256,'-8'39'74,"0"0"1,0 1 0,1 1-75,3-2 0,1 1 3,0 0 0,0 2-37,-1 14 0,0 2-678,1-7 1,1 1-1557,0 4 0,0-6 2268,2-9 0,0-18 0,1-37 0</inkml:trace>
  <inkml:trace contextRef="#ctx0" brushRef="#br0" timeOffset="46664">12998 10492 22408,'55'-4'-421,"0"0"1,-6-1 0,-5 8-1444,-6 29 1213,-18-6 108,-4 9 543,-29-12 364,-24 6 914,-11-6 497,1-4-962,18-10-393,30-9-280,17-8-140,39-16-213,-18 5 0,2-3 33,9-4 1,0-1 190,-6 2 1,-4 0 22,9-9-68,-28 13-51,-23 15 141,-24 4 1,-8 14 10,-10 6-50,16 5-17,15 0-208,20-8 141,26-1-135,19-5 132,-19-5 0,1-1 25,22 1 264,-26 0 118,-18 3 105,-11 1-100,-1 2-208,0 2 12,-1 6-174,4-2 28,9-1-51,11-7-83,11-6-113,28-15 242,-1-13 119,-26 6 1,-2-2 770,11-24-577,-21 14-33,-16 14-275,-6 14 0,-1 5 0,-1 7-73,0 16-666,7 6 481,7-1 56,12-10 118,4-15 84,9-8 51,-12-14-51,-4-8-73,-33-8-11,-4 10 78,-15 5-2246,19 12-414,26-4 6,27-10 2094,7-3 566,3-13 213,-26 4 2414,-8-23 666,-9-1-761,-10-2-1927,-4 23-549,-3 32 230,3 24-186,2 22-94,2 11 44,1 10-84,0-20 1,0 1-233,2-8 0,0-1-36,3 30 302,3-34 22,1-23 40,1-18-62,15-20 117,16-15-92,-10 19 1,2 1 4,-4 6 1,0 4-25,32-2-6,-22 18 0,-6 11-146,-5 8-453,-11 26 207,-23 3 291,-14 0 101,-22-9 0,-6-19-22,-3-6-409,2-4 431,13-10 0,2-2 0,3 2 0,-11-5 0</inkml:trace>
  <inkml:trace contextRef="#ctx0" brushRef="#br0" timeOffset="48266">14939 10450 22912,'-8'-56'549,"-15"28"-627,-15 69 33,2 5-11,8 13 11,19-21-39,13 2 84,20-18 168,10-9-50,2-22 100,-4-11-50,-15-3 386,-2-5-503,-5 11-152,-4 1 101,-2 13 0,0 13-22,3 4 16,6 11-291,6 0-196,8-4 146,7-5-269,4-9-57,2-5 46,-1-14-358,3-29 906,-27 6 1,-4-4 78,1-1 0,-2-1-204,-6-4 0,-2 0 439,-2-21 473,-2 25 1,1 1 266,-3-11-415,-1 18-168,1 45-56,3 33-95,0 12-236,1 8 493,0 0-540,1-24 0,1 0-344,5 18 274,8-9 212,11-44-100,-1-24 6,7-16-6,-5-1 6,12-5 162,1 14-101,10 11-56,-15 23-364,0 32-761,-20 8 424,-8 13 573,-35-9 122,-19-14 107,-3-14 320,5-13-17,40-8-466,37-14-204,1 1 1,3-1 169,2-2 1,1-2 28,10-6 0,-1-1 292,5-9 688,-5-1-465,-29 16-106,-30 25-191,1 6-78,-12 15 67,12-2-235,4 9-1797,31-11 1881,23-4 0,-10-15 0,2-9 0</inkml:trace>
  <inkml:trace contextRef="#ctx0" brushRef="#br0" timeOffset="48415">16067 10060 14051,'0'0'0</inkml:trace>
  <inkml:trace contextRef="#ctx0" brushRef="#br0" timeOffset="49433">16301 10637 21741,'39'-28'30,"0"0"0,-4 1 0,-6 0-30,-11-11-443,-5-10 40,-5-10 257,-5 8 1,-2-4 229,-1-2 0,-2-2 566,-3-7 0,-1 3-317,2 17 0,-2 7-81,-7-6-252,7 36 711,2 46-627,1 2 34,2-1 0,1 5-102,2 12 1,0 1-429,1-12 0,0-1 395,2 15 1,0-2-15,1-20 0,2-3-703,2 5 1,4-2-1189,21 12 1553,16-9 464,5-53 179,-13-10 292,-7-23 348,-18 11 250,-4-1-15,-6 17-1127,-3 20-22,-5 17-50,0 16-17,0-4-549,11 6 353,14-13 335,18-6 119,-4-23-113,1-11 465,-10-23-330,-8 9 146,2-10-113,-13 16 129,-3 1-117,-3 9-113,-1 2-139,-2 9 100,-1 3-50,0 1 124,0 0-174,3 0-6,0 0 67,2 3-61,1 4-6,4 20 89,0 15-89,-3-10 0,0 5-25,0 7 0,-1 1 25,0-6 0,0 0-177,0 3 0,0-1-160,4 19 116,-5-18 0,0 1 114,-2-1 1,-1 1 39,1 4 0,-1-1 117,-6 19 309,-2-30-107,-5-22-191,-1-12 96,-12-21-5,0-13-908,1-25-140,9 6-1093,19 1-1695,13 10 3684,3 11 0,0 3 0,4-4 0,6-5 0</inkml:trace>
  <inkml:trace contextRef="#ctx0" brushRef="#br0" timeOffset="49632">16786 10015 12707,'0'0'0</inkml:trace>
  <inkml:trace contextRef="#ctx0" brushRef="#br0" timeOffset="50768">17341 9993 22212,'23'-35'825,"-1"1"0,-1 2 0,-2 9-819,-7 19 218,9 14-157,7 10 0,3 8-17,12 15 1,3 8-758,-8-6 1,1 4 0,-2 0 704,-5-5 0,-1-1 0,-4 0-32,-3 0 1,-4 0-1,-4-3 315,-4-1 0,-7 0-281,-8 7 0,-7-1 0,-8-6 0,-5-3-330,-4 2 0,0-4-5097,-6-1-1951,29-30 7378,45-26 0,-14 5 0,0 2 0</inkml:trace>
  <inkml:trace contextRef="#ctx0" brushRef="#br0" timeOffset="50901">18451 10575 15911,'0'0'0</inkml:trace>
  <inkml:trace contextRef="#ctx0" brushRef="#br0" timeOffset="122688">3955 7879 21640,'26'33'718,"-3"-2"-617,-5-9 27,-5-3 320,1-8 241,0-4 655,20-25-1199,-6-8 1,2-5-146,1 2 0,1-3-392,6-11 0,-2 0-174,-9 14 1,-1 2-2421,4-3 1,-1 14 2985,0 44 0,1-29 0,-30 54 0</inkml:trace>
  <inkml:trace contextRef="#ctx0" brushRef="#br0" timeOffset="123038">4133 8759 22677,'7'38'185,"3"2"-180,6-7 23,1 1-22,0-3 67,2-2 862,5-14-33,18-34-732,-10-11 1,0-8-171,-2 1 0,0-4 0,0 0-623,-3 3 0,-1 1 0,1 0-83,2 0 1,-1-1-1,-1 5-2181,-1 3 0,-1 4 2887,20-14 0,-22 21 0,-10 10 0</inkml:trace>
  <inkml:trace contextRef="#ctx0" brushRef="#br0" timeOffset="132039">24025 1090 23209,'0'63'341,"0"0"1,0-12 0,0 2-1,0-4-313,0 9 0,0-3-884,0 0 1,0-2-456,4-8 1,1-6-3445,7-3 4842,11-15 1,-11-11 0,-1-8 0</inkml:trace>
  <inkml:trace contextRef="#ctx0" brushRef="#br0" timeOffset="132355">24380 1232 23080,'-10'47'280,"0"-1"0,-1-3 0,6 0-193,11-4 0,6-1-71,1-3 1,5-2 47,7 2 1,4-6 142,2-10 1,1-10 312,25-33-317,-19-9 60,-16-26-56,-16 10-31,-10 13 1,-5-1-135,-8 5 0,-2 1-42,-1 2 0,-2 4-168,-36-4-1059,17 36-890,4 25 2117,19 1 0,5 2 0,-3 8 0,5 7 0</inkml:trace>
  <inkml:trace contextRef="#ctx0" brushRef="#br0" timeOffset="132706">24812 1195 23993,'1'54'67,"1"1"0,0-3 1,3-4-63,13 12 54,-2-23 0,2-2-59,11 12 45,11-2 229,6-35 348,0-42-225,-20 2 1,-3-6-258,-6-3 0,-5-3-298,-3-7 0,-4 1 158,-4 10 0,-4 1 22,-9-14 1,-7 1-649,-6 9 0,-9 8 626,-28 14 0,-3 8 0,29-1 0,2 6 0,-8 23 0,0 1 0</inkml:trace>
  <inkml:trace contextRef="#ctx0" brushRef="#br0" timeOffset="133439">25248 488 17960,'-50'-31'666,"-1"-1"1,8 11 0,-2 2 0,-3 4-283,-2 7 1,-3 5-1,-3 3-1575,-5 2 0,-5 4 0,-2 1 1,2 1 1307,8-2 1,0 1-1,1 1 1,-1 2-43,-5 5 1,-2 2 0,3 1-1,5 1 316,7-1 1,5 1 0,0 3-219,-4 5 1,1 3 0,3 4-61,3 4 1,2 4 0,1 4-84,3 4 1,0 4 0,2 3 0,2-2-143,7-8 1,2 0 0,2 0 0,1 1 140,-1 7 1,2 2-1,2 0 1,3-5 26,5-6 0,3-3 0,3 0-47,1 5 0,3 1 1,4-2 29,9 15 0,8 0-23,-1-10 1,5 2 0,7-3 184,0-11 0,5-3 0,3-1 1,0-2-186,9 8 1,2-4 0,2-2-17,-7-10 0,3-1 0,0-3 0,-2-4 11,5-3 0,-1-5 1,0-1-113,0-1 0,-1-2 1,0-3 115,-4-2 0,-1-3 0,3-2 285,12-5 1,2-4 0,1-2-293,-15 1 0,-1-2 1,1 0-1,-1-1-8,0 0 0,1 0 0,-1-1 0,-1-1-258,14-6 0,0-2 0,-5 2 258,2-3 0,-3 0 31,-10 6 1,1-2 0,-1-1 347,-5 2 1,0 0 0,0-2-328,9-6 0,1-3 0,-4 2 96,4-6 1,-5 0-12,1-3 1,-6-1 69,-18 13 0,-4-1 467,-1-14 1,-5-4-549,-3-7 0,-7-3-76,-6 6 1,-4-2 0,-3 0-517,-6-5 0,-4-1 0,-3 4 466,0 7 0,-2 2 0,-2 2 0,-5 0 0,-3 3 0,-1 3 193,-13-2 1,-7 4-228,11 13 0,-6 0 1,-4 2-1,1 3-606,-1 3 0,-1 2 0,0 3 0,-2 0 493,-5-1 1,-2 2 0,1 1 0,5 3 0,5 2 0,5 2 0,5 3 0,8 5 0,0 0 0</inkml:trace>
  <inkml:trace contextRef="#ctx0" brushRef="#br0" timeOffset="135024">20957 1342 23455,'-3'49'165,"0"-1"1,0 1 0,2-1 0,0-1 0,3-3-99,6 3 1,3-1-68,0-2 0,2 1 14,1 7 0,0-1 5,-4-14 1,0-3 265,6 20-150,-11-55-135,-6-51 2,-2 11 1,-3-10-380,0-1 1,-2-9 0,-1-4-1,0-1 404,0 10 0,0-3 0,-1 0 0,1 0 0,-1-1-357,0-5 0,-1-1 0,1-1 0,-1 2 0,1 4 426,0-1 1,0 2 0,0 4-1,2 6 13,-1-12 1,2 13 307,2 11-277,3 7-140,1 12-33,16 18 33,20 51-157,-17-13 0,1 8 0,-2 1-120,-1 2 1,-1 2 0,-2 2 145,-3-3 1,-1 2 0,-1 1 0,-3-3-104,-3 4 1,-3-1 0,-2-2 301,0-3 0,-2-2 0,-1-1-897,-3 6 0,-1-2-1294,0-2 0,0-2 2123,0 15 0,4-15 0,6-20 0</inkml:trace>
  <inkml:trace contextRef="#ctx0" brushRef="#br0" timeOffset="135541">21367 1466 23461,'-16'48'158,"0"-1"1,2-4 0,4-4-153,8 1-90,3-17 84,3-3 302,2-17-184,9-35-51,-3-31-39,-6 10 0,-1-4 25,-2-3 0,-2 1 148,-4 9 1,-1 4-202,-2-11 0,-2 36-229,12 21 61,23 2 84,0-3 78,14-12-11,-13-13 14,-13-3 1,-3-4 58,-3-3 0,-3-2 212,1-4 1,-2 1-117,-5-12-35,0 93-100,-1-4 0,1 9-327,2 6 0,3 10 1,0 4-1,0-4 324,-1-9 0,1-2 0,0 1 0,1-1-354,0 3 0,0 0 1,1-2-1,0-3 340,4 20 0,1-8-182,-3-18 0,1-4-517,5 18 57,-5-22 1,-1-2-1386,1-2-3568,-3-31 5876,-5-47 1,-1 19 0,-2-20 0</inkml:trace>
  <inkml:trace contextRef="#ctx0" brushRef="#br0" timeOffset="137326">21648 1351 22134,'49'-32'213,"-6"12"-264,-9 62-146,-12 9 197,-1 10 606,-14-13-63,-7-32-425,16-44-93,-3-4 0,2-5-20,8-8 1,1 0 81,-3 8 0,-1 3-81,14-13 106,-16 35 123,-4 35-112,-2 21-129,-2 18 6,1-8 152,-1-24-18,9-37-123,2-32 20,-6 10 0,-1-3-3,0-3 0,-1 2-28,5-15 0,-4 22-51,-7 21-21,11 18 100,7 8 16,14 3-10,5-6-65,-18-36 0,-3-10 42,-6-5 1,-5-5-9,-2-3 1,-2-6 0,-3 0-596,-5 0 0,-4-1 0,0 1 651,0-11 0,-2 3 27,-2 4 1,-2 7 48,-4 3-135,2 24 73,6 60-73,3 1 0,2 5-17,4 6 0,2 1-379,1 7 1,2-3 333,3-18 0,3-3-92,0-4 0,3-3-131,20 17 842,-7-29 0,3-9-616,0-13 1,1-9 116,5-13 1,-3-7-34,-8-3 1,-6-3-87,-5-8 1,-6 0 189,-4-20 142,-5 28 1,-3 3-239,-10-7 830,-5 33-852,-6 56-55,8 12 41,8-25 0,3-3-53,2 5 56,1-11 408,0-11-150,6-9-208,10-27-55,10-10-1,-1-4 6,-2 6-95,-8 21 89,2 10 1,8 13 44,10-1 207,15-17-212,-13-36-43,-17-1 1,-5-5 8,-7 1 0,-4-1 0,-1-5 0,-2-1 31,-3-7 0,0 3-270,-1 14 0,0 1 300,-1-9 1,-1 4-62,-5 7-100,-1 29 144,5 57-50,4-4 1,2 4-29,4 2 1,3 3-98,1-9 1,2 2-1,3-5-9,9-1 0,3-5 131,5 1 1,4-8 19,32-23 34,-35-23 0,-4-8 45,11-29-20,-24 21 0,-2 1 58,-2-11 613,-1 1-942,-6 23 201,2 32 5,-1 16 46,2 23-57,4-14 6,11-1 84,6-17 62,14-20-90,5-35-51,-7-9 42,-17 9 1,-1-1 54,5-15-209,0 7-28,-11 26 135,-7 26-61,1 14-180,0 4-297,9 10 298,-1-9 206,0-3 202,-7-17-78,-7-14-85,-3-7 1,-5-9 156,-4-11 365,0-2-259,0-2-172,15 12-90,6 11 55,12 8-128,20 5-45,9 11-90,7 15-352,-14 10 346,-23-1 108,-14-8 100,-9-14 123,-2-6 112,-1-11 101,0-19-252,2-1-11,8-12-73,5 13-95,17 4-40,3 10-1097,9 24-3602,-9 16 1832,-15 10 3002,-20 5 0,1-28 0,-9 1 0</inkml:trace>
  <inkml:trace contextRef="#ctx0" brushRef="#br0" timeOffset="137508">22909 406 24374,'50'-23'-1967,"1"0"1,-1 0 0,-4 1 0,0 1 0,-3 1 1439,9-2 1,-6 3 0,5-4 0,-14 7-1</inkml:trace>
  <inkml:trace contextRef="#ctx0" brushRef="#br0" timeOffset="137643">24137 54 14846,'0'0'0</inkml:trace>
  <inkml:trace contextRef="#ctx0" brushRef="#br0" timeOffset="138009">21481 2046 25802,'53'-29'92,"1"1"1,0 0 0,0-1 0,2 0 0,0 1 0,3-1 0,4-1-69,-15 9 0,3-1 0,2 0 0,2 0 0,0 0 0,-1 0 0,0 0-961,7-3 0,0-1 0,-1 1 0,1 0 1,-1 0-1,1 0 938,0 0 1,1-1 0,0 1 0,-1 0 0,-2 0 0,-2 2 35,0-1 0,-1 1 0,-3 0 0,-3 2 0,-4 2 445,1-1 1,-6 2-1,-1 0-138,12-6 1,-5 1 221,-15 6 0,-4 1-729,14-8-1113,-26 13 1276,-18 12 0,0 0 0,-5 3 0</inkml:trace>
  <inkml:trace contextRef="#ctx0" brushRef="#br0" timeOffset="139558">23152 3432 23483,'8'57'334,"1"0"0,-1-1 1,0-4-268,0-15 0,-1-1-67,0 0 0,0 0 53,1 9 1,1-1-49,-2-9 1,0-2 106,5 26-532,-6-50 185,-4-30 33,-2-29 45,-3-16 132,-1 4 0,-1-6-110,2 20 0,0-1 0,0-2 277,-2-6 0,1-2 0,3 2 27,2 8 1,3 2 0,2 4-83,1 1 0,4 7-82,27-6-5,4 31-25,-6 14 0,1 7-227,0 11 0,-2 7-11,-1 12 0,-4 5-87,-7-1 1,-9 1 349,-15 0 0,-9-2 95,-18 15-78,7-33 0,-4-2 325,-24 19-74,19-22 1,1-1 530,-8 7-597,11-3-152,34-13 86,23-2 414,12-1-553,-5-1 0,3 1-14,-3 1 1,1 0-35,3 2 0,-2 0-111,11 6-51,-29-5-1243,-17-4 1456,-5-5 0,0 0 0,0-3 0</inkml:trace>
  <inkml:trace contextRef="#ctx0" brushRef="#br0" timeOffset="140359">24241 3077 22683,'-46'8'350,"0"0"1,4 0 0,6 8-169,14 13 0,7 5-8,-2 17-107,1 13 101,26-25-28,9-8-89,19-4-29,0-14 0,5-2-145,6-1 0,3 1-177,9 4 1,-2 1 248,-12-4 1,-6 3 19,-7 6 0,-11 4 278,-23 21 66,-18-16 1,-9 0-121,-13 0 0,-5-3-193,2-6 0,-1-2-3,0-2 1,6-3-1589,4-5 1591,20-4 0,11-5 0,8-1 0</inkml:trace>
  <inkml:trace contextRef="#ctx0" brushRef="#br0" timeOffset="140508">24749 3610 12113,'0'0'0</inkml:trace>
  <inkml:trace contextRef="#ctx0" brushRef="#br0" timeOffset="140859">23003 4296 24167,'50'-8'216,"1"-1"0,-1 1 0,5-2 0,2-1 0,3-1-193,-9 1 1,2-1 0,3-1-1,0-1 1,0 1-1016,-1-2 1,0 0 0,1 0 0,-1-1 0,0 1 917,0 0 0,0 0 0,1 0 0,-3 0 0,-2 0-106,16-7 1,-3 1 0,-10 1 602,-15 5 1,-6 0-491,17-10 790,-14 6-1059,-12 1-3546,-59 20 3882,-1 9 0,-3 4 0,6-7 0,1 1 0,-2 6 0,0 0 0</inkml:trace>
  <inkml:trace contextRef="#ctx0" brushRef="#br0" timeOffset="141125">23379 4505 25774,'57'-21'150,"-1"0"0,-14 6 0,0 0 0,1 0-137,1 1 0,0 0 0,2-1-992,3 0 1,0-1-1,1 0 973,0 1 1,-1 1-1,0-1 6,-1 0 0,-1 0 0,-2 0 454,10-4 0,-4 1-449,-5 0 1,-5 0 363,5-5-1209,-24 11-6218,-30 10 7058,-2 7 0,-2-2 0,5 2 0</inkml:trace>
  <inkml:trace contextRef="#ctx0" brushRef="#br0" timeOffset="144083">26267 2968 14723,'-59'7'760,"1"0"0,1 2 0,6 2-430,18 1 1,2 3-937,-2 3 0,-1 2 928,0 2 1,-1 1-111,0 5 1,1 2 35,-1 2 1,0 4-5,4 1 1,-1 3 0,1 2-42,1 1 0,0 2 1,1 2-42,-4 9 1,1 3-1,4 1-30,6-2 1,3 0 0,4-1-392,2-12 0,3-1 0,5-1 334,5 19 1,7-3 41,2-16 1,4 0-250,6-3 0,5 2 0,3-1 158,2 3 0,3-1 0,3 0-25,-3-3 1,3 1-1,1-1 1,-1-3-112,6 4 1,-1-3-1,0-2 119,1-3 1,0-2-1,-1-3-9,4-1 0,3-4 5,-2-5 1,3-2 0,2-1-4,1-3 0,1-2 0,3-1 13,-5-1 1,3-1-1,1-1 1,-4-2 65,6-1 1,-2-1 0,-1-2-80,-1-2 0,0-1 0,-4-1 0,4-1 1,-1-4 25,-3 0 0,3-3 0,0 0-28,1-2 0,0 0 0,2-1 1,-6 1 1,1-2-1,1 0 1,-1-1-236,12-6 1,-1-2 0,-4 1 253,-11 4 1,-4 0 0,-1-2 14,2-5 1,-1-2-1,-5-2 224,0-10 0,-6-3-146,-8 6 1,-2-3 0,-3-1 127,-4-3 0,-5-2 0,-2 1 68,-6-12 0,-5 1-200,-4-3 1,-5 4-251,-4 12 0,-4 3 214,-2-3 0,-2 1 56,-2 0 0,-3-2 298,-1 3 1,-3-3-1,-2 0-339,-3-2 0,-1 0 0,-6 0-77,11 11 0,-3 0 0,-2-1 0,-3 2 1,-5 4-528,1 7 0,-5 2 1,-4 1-1,-1 3 0,-1 1 1,2 1-1,2 1 516,-9-1 0,0 3 0,2 1 0,0 2 0,0 1 0,-2 0 0,-2 1 0,2 1 0,4 3 0,7 4 0,-10 10 0,0 1 0</inkml:trace>
  <inkml:trace contextRef="#ctx0" brushRef="#br0" timeOffset="148620">24199 2057 24256,'45'-3'271,"3"-3"1,3-1-230,-11 0 0,4-1-502,11-1 0,8-3 0,-3 0 461,-12 1 1,-2 0 0,1-1 26,9-2 0,1 0 0,-5-1-25,3-2 0,-6 1 27,-12 2 1,-6 2 428,-7 0-464,-11 4 10,-8 5-2300,-6 1 2295,-49 16 0,36-11 0,-36 11 0</inkml:trace>
  <inkml:trace contextRef="#ctx0" brushRef="#br0" timeOffset="148970">24275 2182 19860,'-15'1'3584,"4"0"-2968,19-1 11,29-11-484,-2 1 0,7-2-117,-2 0 0,5-1 0,-1 0-723,16-5 0,1 1 699,4-1 1,-3 1 0,-22 6 0,-1 0 215,4 0 0,-3 0-106,11-4-5,-8 3-113,-31 8-380,-11 4-3961,-1 0 4613,-4 0 0,3 0 1,-3 0-1</inkml:trace>
  <inkml:trace contextRef="#ctx0" brushRef="#br0" timeOffset="158411">26980 2447 19020,'-21'46'892,"1"-1"0,-1 1 0,3-2-623,6-11 1,1 1-720,-2 3 1,1 2 636,-2 8 1,0 1-571,-2 8 1,-1 2 473,4-14 1,0 1 0,0 3-55,-1-1 1,0 4 0,-1-1 0,2-2 83,-2 4 0,2-2 0,-1 1-99,-2 8 1,1 1-1,1-6-22,4-10 0,2-4-6,-2 25 6,6-31 0,3-11 757,1-10-1787,0-8 1138,4-22-2203,0 4-612,1-21 2707,-2 0 0,-3 14 0,0-2 0</inkml:trace>
  <inkml:trace contextRef="#ctx0" brushRef="#br0" timeOffset="158795">26333 3496 22531,'21'29'366,"0"1"0,3 9 0,-3 2-288,-8-5 1,-1 3-35,2 8 1,-1 0-45,-5-9 0,-1-3 51,5 26 862,-2-39 6,13-16-611,1-24-264,14-21 24,1-10-35,-6 7 1,2-3-179,2 0 1,1-1 141,5-4 0,-1 2-605,-10 13 0,-3 6-3962,8 3 672,-23 32 3898,-2 21 0,-9-10 0,2 4 0</inkml:trace>
  <inkml:trace contextRef="#ctx0" brushRef="#br0" timeOffset="158928">27209 3657 15743,'0'0'0</inkml:trace>
  <inkml:trace contextRef="#ctx0" brushRef="#br0" timeOffset="166862">24337 2117 22515,'15'-19'436,"31"-6"-400,-6 15 1,5 2-32,0-3 1,2 1-751,6 0 0,-1 0 745,-13 4 0,-2 0 238,10-2 0,1 1-232,-10 1 0,0 0 119,-1 1 0,-4 0-248,1 0-135,-23 4-1008,-10 1-990,-34 0-1804,-20 8 4060,5-1 0,-9 1 0,6-1 0,14 0 0,2 0 0,-21 3 0,1 0 0</inkml:trace>
  <inkml:trace contextRef="#ctx0" brushRef="#br0" timeOffset="167163">24326 2117 23215,'52'-10'32,"0"0"0,-1 0 0,1 0 0,2-1 0,2 0 0,-3 0 0,-7 1 203,1 0 0,-4 0 238,1-1 0,-4 1 133,0-2-477,-28 7-129,-12 3-2756,0 2 2756,-19 0 0,14 0 0,-14 0 0</inkml:trace>
  <inkml:trace contextRef="#ctx0" brushRef="#br0" timeOffset="-212244.73">10909 9367 23080,'34'6'28,"0"0"0,9-4 0,7-3-37,0-6 1,8-4 0,4-2 0,2 1-989,-6 0 0,1 1 1,3-2-1,1 1 1,1-2 884,-9 3 1,2-1 0,1 0-1,1 0 1,0-1 0,0 1 0,-1-1 23,8-2 0,0-1 0,0 0 1,-1 0-1,-2 1 0,-4-1 67,10-1 0,-5 0 0,-2 0 0,-3 1 21,10-5 0,-4 0 0,-8 3 662,-12 3 0,-4 1-503,2-2 1,-1 0 359,-6 2 0,-1 0-449,-1 1 1,-2 1-122,11-6-1411,-25 11 2997,-17 5-2745,-9-1 599,-6-2 393,-25-5 453,-16-4 401,18 3 0,-1 1 114,-25-6 415,10 0-258,26 8 500,5 2-416,13 2-532,31 2-302,8 2-157,30 2 5,-2 2 1,-16 1 0,2 1-6,-5 2 0,-1 1-17,2 4 0,-3 3 67,3 25-50,-32-4-84,-22 6-1304,-17-6 1388,4-12 0,1-2 0,-5 4 0,-5 0 0</inkml:trace>
  <inkml:trace contextRef="#ctx0" brushRef="#br0" timeOffset="-198848.73">5737 9721 22313,'43'5'622,"6"-1"-522,2-4-705,-15-1 1,2-1 604,2 1 0,3-1 0,3-2 0,5 0 0,-1 0-174,-4 1 0,0-1 1,0 1-332,7-1 1,2 0 0,-6 0-17,1 1 1,-6 0-337,7 0 628,-41 3-3137,-37 0 3366,-31 7 0,15-5 0,-6 5 0</inkml:trace>
  <inkml:trace contextRef="#ctx0" brushRef="#br0" timeOffset="-198549.73">5719 9842 19988,'57'0'958,"-5"-3"-956,-6 0 1,3 0-324,-7-1 0,2-1 323,3 0 0,5-1 0,-1 1 24,-4 0 0,-1 0 0,1-1-24,5 1 0,1 0 0,-4 0 213,1-1 0,-7 2-215,1-1 92,-34 4-831,-12 1-2431,-7 0 3170,-8 0 0,6 0 0,-2 0 0</inkml:trace>
  <inkml:trace contextRef="#ctx0" brushRef="#br0" timeOffset="-181141.73">25627 1076 23024,'42'-19'1210,"3"2"-902,-7 9 0,8 0-249,4-3 1,7-2 0,0 0-833,0 1 0,0-1 0,4-2 777,-10 3 1,4-1-1,1-1 1,-2 0 0,-5 1-26,7-3 1,-6 1-1,1 0 95,6-2 0,0 0 0,-7-1-811,-8 0 1,-8 1-670,6-9 82,-23 5-379,-28 8-1255,-20-5 2124,-14-4 2440,-10-10-306,14 5 235,12 1 1999,10 8-2279,8 8 419,-1 0-1052,8 9-549,3-1 44,11 6-66,5 4 50,10 6-90,20 17 56,-8 6 6,-2 16-376,-27 8-1393,-23-5 1696,-1-21 0,-2-2 0,-1-4 0,-2 2 0</inkml:trace>
  <inkml:trace contextRef="#ctx0" brushRef="#br0" timeOffset="-180609.73">27414 419 25998,'2'56'67,"-1"0"1,0-1-1,3 0-58,1-11 1,2 0-1,1 1-9,0-2 0,0 1 0,1 0-127,2 3 0,0 1 0,0-4 127,2 1 0,0-6 39,7-1 1,-13-74-35,-4-4 1,-1-8-10,-2-5 0,-1-7 1,0 2-461,0 7 1,-1 1 0,0 0 476,0-6 0,0 0 0,0 6 102,0 5 0,0 3 36,-1-9 0,4 2-115,4 12 1,4 2-54,4 0 0,4 3 17,18 1-67,24 43 61,-29 10 6,5 24 667,-26-12 0,-9 4-933,-9 3 0,-6 2-1731,0 12 0,-4-2-2522,-1-12 1,-1-3 4518,6-4 0,3-5 0,6-8 0,6-9 0</inkml:trace>
  <inkml:trace contextRef="#ctx0" brushRef="#br0" timeOffset="-179802.73">27985 711 23679,'43'-29'33,"1"1"1,-5 1 0,-5 2 33,-6-3 12,-10-6-62,-16 10-29,-26 4 12,-3 21 34,-27 38 22,36-8 0,4 6-23,-3 9 1,8 3 13,18-2 1,9-3-12,-1-12 1,5-6-181,14-6 0,4-9 166,-6-9 1,0-7-4,13-12 1,0-8 25,-7-4 0,-2-7 145,1-12 1,-7-2-287,-11 10 0,-7 1 377,-8-27-74,-16 34-201,-6 12 300,-7 10-368,-7 19 29,13 20-85,21 15-168,19-1 73,23-6 23,3-19 313,-15-9 0,1-1-280,22 8 112,-3 10 79,-29 13-29,-18-1-5,-8 7 0,1-14-1181,9 2-4270,30-19 3409,-6-22 1,2-8 876,12-13 0,-2-8 820,-5 0 1,-4-3 1173,-5-3 0,-5 2 851,-2-11 2891,-11 0-1715,-6 19-1943,-5 6-694,-2 19 201,0 9 252,0 16 695,0 12-1233,0 9 6,1 8-95,8 13-45,1-11-6,10 12-307,3-25-2168,22-10 2481,-9-43 0,1-5 0,8 16 0,-19-19 0,0 0 0</inkml:trace>
  <inkml:trace contextRef="#ctx0" brushRef="#br0" timeOffset="-179657.73">29199 261 14706,'33'11'0,"-1"0"0,21 7 0</inkml:trace>
  <inkml:trace contextRef="#ctx0" brushRef="#br0" timeOffset="-178775.73">29738 397 25954,'-16'43'-366,"0"-1"0,0 1 1,-5 6-1,6-3 58,10 17 56,24-36 202,9-28 61,12-33 73,-12-11 168,-13-19-73,-15 16 129,-20-9-308,-4 18-168,-9 6 168,12 31-33,21 13-68,21 8-924,13-7 0,9-2-869,13-2 1,5-4 1291,-8-4 1,2-1 0,-1-2 894,-2-3 0,-1-1 0,-4-2 628,7-4 1,-7-1 842,7-12-710,-43 13-326,-20 4-549,-28 12-143,8 12 1,-1 4-7,0-2 1,1 3-23,0 9 1,4 2-9,0 16 39,10 6-5,32-17 286,29-13-317,-10-34 0,2-10 16,-4 3 1,-2-5-61,-1-11 0,-7-3 161,-8 7 1,-5-3 226,2-16 0,-3-5 115,-3-4 1,-3-2 21,0-7 1,-3 2-485,-2 18 0,-3 10-74</inkml:trace>
  <inkml:trace contextRef="#ctx0" brushRef="#br0" timeOffset="-178775.73">30392-1 26423,'-7'28'-31,"-4"31"-19,3 7-481,2-9 0,1 4 0,5-1 243,5 0 1,5-1-1,1-4-356,3 6 1,6-8 617,6-11 1,5-11 25,15-12 278,-1-11-9,-4-20 269,-3-8-84,-5-17-62,-12 4 0,-2-1-51,8-19-198,-11 19 0,-2 2-81,-1 0-62,-4 14-12,-3 10 430,0 33-810,6 22-43,-2-12 0,5 0-2623,7-4 0,2-5-2140,19 5 5198,6-36 0,-30-4 0,-7-3 0</inkml:trace>
  <inkml:trace contextRef="#ctx0" brushRef="#br0" timeOffset="-178641.73">30879 65 15956,'0'0'0</inkml:trace>
  <inkml:trace contextRef="#ctx0" brushRef="#br0" timeOffset="-178208.73">31313 207 23483,'-36'53'196,"1"0"0,11-11 0,2 1 0,6-3-160,7-6 1,4-2-37,-3 10 0,7-2 146,36 11-4,-6-35 1,3-4 17,5-3 0,0-4 5,5-10 1,-2-6 287,14-20-880,-7-10 909,-10-5-46,-19 15 1,-3-1-213,3-15-358,-4 5 61,-12 46 62,-2 19-314,0 24 511,0-3-2124,12 15-3287,27-21 5225,16-17 0,-11-15 0,-9-21 0</inkml:trace>
  <inkml:trace contextRef="#ctx0" brushRef="#br0" timeOffset="-177726.73">31761 332 12651,'0'0'0</inkml:trace>
  <inkml:trace contextRef="#ctx0" brushRef="#br0" timeOffset="-176892.73">32256 63 24710,'0'36'76,"0"-1"1,0 2-1,0 2-31,-1 15 0,2 2-1519,1 3 0,2 0 211,-2-1 0,0-2-538,1-5 0,1-5-3334,-1 5 5269,-9-11 1,4-20 0,-4-9 0</inkml:trace>
  <inkml:trace contextRef="#ctx0" brushRef="#br0" timeOffset="-176242.73">31977 540 23349,'51'-14'-419,"0"1"0,0 0 0,-3 0 0,-1-1 0,-3 1 169,9-2 1,-6-1 708,-13 3 1,-5-1 795,-2-7-902,-21 11-264,-6 5-21,0 5-24,0 16 7,0 14-23,21 18 22,17-3-19,-8-28 0,3-5 103,24-2 941,4-30-195,-29-11-141,-1-9-459,-17 10-207,-9 15-73,-4 12-73,-1 2 29,0 9 72,1 33-26,2-4 1,1 6-12,4 19 1,1 6-723,0-12 1,2 2 0,-1-2 612,-1-7 1,1-2-1,-1 0-34,1 2 1,0 0 0,-1-3-181,0 2 1,-3-2-25,1 12 1,-4 0 248,-5-11 1,-2-2 106,-1-3 0,-5-3 6,-21 7 223,-5-34 382,-26-11-359,32-16 0,3-8-56,-3-12 0,8-9-176,16 2 1,8-5 0,5-1 10,8-6 1,6-2-1,3 3-31,-1 6 0,2 3 0,3 2-172,9 0 0,3 1 0,-1 8-2288,-2 9 0,-1 7 2460,0 4 0,-3 6 0,-1 5 0,-22 14 0</inkml:trace>
  <inkml:trace contextRef="#ctx0" brushRef="#br0" timeOffset="-176092.73">33372 816 14292,'0'0'0</inkml:trace>
  <inkml:trace contextRef="#ctx0" brushRef="#br0" timeOffset="-175773.73">31079 1317 24071,'51'-5'86,"1"0"1,-1-1-1,0 1 1,1 0-1,1-1 1,0 1-1,-1-1-73,13-2 0,-1 0 0,-1-1-1057,-2 1 1,0 0 0,-3 0 1031,-7 1 1,-2 0 0,-2 0-272,7-1 1,-4-1-457,-8 0 0,-5 0-4235,4-5 5058,-71 11 0,-12 2 0,23-4 0,-33 8 0,0 0 0</inkml:trace>
  <inkml:trace contextRef="#ctx0" brushRef="#br0" timeOffset="-175625.73">31300 1417 23551,'65'-8'22,"0"-1"0,0 0 1,0 1-1,-14 4 1,-4 1-1,-3-2 0,16-10 1,-1 1-1</inkml:trace>
  <inkml:trace contextRef="#ctx0" brushRef="#br0" timeOffset="-161913.74">28223 6241 18380,'-27'19'1048,"-2"-2"-801,5-8 111,-4 0 269,-10-5 6,5 0 202,-2-15-549,17-1 27,10-12-167,7 1 134,10-9-6,12 0-173,14 1-106,0 13-51,-2 10-17,-10 12-34,8 26 102,-5 26-26,-12-8 0,-5 5 6,-4 8 0,-5 1-305,-4-9 1,-3-1 331,-3-3 1,-4-4 98,-17 12-62,6-26 1,-3-3 156,0-7 0,-2-3 106,-6 0 0,0-5-78,-17-15 62,13-13-118,19-11 101,9-12-370,9 7 710,29 4-615,27 28-72,9 19-190,-25-2 0,-2 4 58,-8 0 0,-1 3-732,7 10 1,2 1-2369,-4-8 0,1-1 106,-3-1 0,0-4 3204,13-4 0,-27-18 0,-6-2 0</inkml:trace>
  <inkml:trace contextRef="#ctx0" brushRef="#br0" timeOffset="-161745.74">28588 6295 23142,'45'-6'-490,"0"1"1,0-2 0,-1 1 489,-3-1 0,-5 0 0,7-1 0,-1-2 0</inkml:trace>
  <inkml:trace contextRef="#ctx0" brushRef="#br0" timeOffset="-161411.74">28671 6219 20179,'-11'39'274,"1"1"0,-1-4 1,5-2 10,12 15 74,19-3-147,-4-19 1,4-1-129,9-2 1,2-4-85,-4-5 0,0 0-6,7 2 1,-2 1-181,7 12 175,-8 6 432,-46 0-371,-41-3-1249,-7-8-392,21-15 1,1-4 1590,-17-13 0,23 4 0,5-10 0</inkml:trace>
  <inkml:trace contextRef="#ctx0" brushRef="#br0" timeOffset="-161180.74">29081 5876 26105,'43'50'-39,"-6"3"-651,-23 2-1716,-6-15 1,-1 0-1488,0 17 3893,-2-19 0,-1-4 0,-3-9 0,0-5 0</inkml:trace>
  <inkml:trace contextRef="#ctx0" brushRef="#br0" timeOffset="-160847.74">29335 5902 23327,'5'44'156,"0"0"1,0-4 0,0-2-224,1 18-101,0-16 549,3-6-79,-2-24 45,2-24-78,4-9 432,12-29-130,8 3-532,7 3-45,-7 21-106,-5 27 112,-9 13-1227,9 31-3024,-5 11 4251,-13-23 0,-2 0 0,2 5 0,-12-15 0</inkml:trace>
  <inkml:trace contextRef="#ctx0" brushRef="#br0" timeOffset="-160679.74">28994 5956 24755,'65'-7'-925,"1"0"1,-2 0 0,-7 2 0,-13 5 0,-8-1 0</inkml:trace>
  <inkml:trace contextRef="#ctx0" brushRef="#br0" timeOffset="-158713.74">30150 6477 23741,'-8'-6'50,"-8"37"-25,8 3 1,2 6-26,-2-3 0,2 1 0,2 0 0,4-3 45,12 2 207,21-10-73,14-23 17,5-35-45,-18-7-56,-17-25-95,-15 15 50,-9 15 1,-4 0-129,-13-17-174,-16 7 207,11 29-101,7 26-55,15 10-1166,21 17-386,40-14 1083,-11-15 1,5-9 714,11-17 0,0-9 42,-11 2 1,-4-5 584,-7-8 0,-7-3 483,-7-19-458,-16 18 0,-3 0-218,-4 4 0,-3 2-507,-6-26-5,-1 38-6,-1 43 44,7 28-5,2 5 0,1 7-10,3-16 1,1 2 0,1 2-310,3 8 0,3 2 0,1-2 87,2-8 1,2-1-1,1-5-44,6 1 1,2-8 275,17 0 0,-18-42 112,-4-40-53,-13 10 0,-2-5 30,-4-12 1,-2 0 27,-1 10 1,-2 4-118,-8-19 277,7 42-361,2 22 524,22 27-440,24 10 0,8-3 14,-18-26 0,-1-5 36,16-5 6,-5-11 454,-8-7 498,-3-27-560,-15 6-140,-4-14 168,-11 15-476,-1 15-129,0 3-39,0 22 168,0 38-8,0-5 0,0 6-19,2-2 1,0 4 0,1-1-404,1 16 1,0-1 345,3 1 0,0-4 33,-1-18 1,-1-2 25,-1-2 0,-1-2-109,0 30 114,-5-26 0,-3 0-30,-3-4 0,-3-2-735,0 2 1,-2-3-22,-8 4-998,8-27-3433,11-27 5237,2-14 0,0 11 0,0 0 0</inkml:trace>
  <inkml:trace contextRef="#ctx0" brushRef="#br0" timeOffset="-158562.74">30801 6177 16728,'40'-8'0,"0"1"0,25-5 0</inkml:trace>
  <inkml:trace contextRef="#ctx0" brushRef="#br0" timeOffset="-158427.74">31605 6459 17725,'0'0'0</inkml:trace>
  <inkml:trace contextRef="#ctx0" brushRef="#br0" timeOffset="-158043.74">28943 7509 25937,'56'-15'241,"1"0"1,-1 0 0,4 0 0,1 1 0,4 1-228,-14 5 1,2 2 0,2-1-1,1 2 1,0-1-1144,2-1 0,0 1 1,1 0-1,0 0 1,0 0 1111,-1 0 0,1 0 0,0 0 0,-2 0 1,-2 1-39,4-1 0,-1 1 1,-4 1-1,-7-1 625,4 0 0,-7 0-839,-4 2 1,-3-1-240,6-2-3620,-31 3 79,-51 4 4049,-15 6 0,-3 1 0,-6-1 0,22 0 0,-1 1 0</inkml:trace>
  <inkml:trace contextRef="#ctx0" brushRef="#br0" timeOffset="-157779.74">29067 7580 24245,'46'-4'400,"0"0"0,0 1 0,6-2 0,2 0 0,-1 0-400,1-2 0,0 1 0,4-2-482,2 1 1,6 0-1,0-1 1,-3 1 478,-12 1 0,-1 1 0,-1 0 0,1-1 4,4 0 1,2 0-1,-3 0 1,-4 0-54,11-1 1,-9 1 158,0-1 307,-23 3-4503,-24 3 4089,-4 3 0,0 1 0</inkml:trace>
  <inkml:trace contextRef="#ctx0" brushRef="#br0" timeOffset="-156759.74">24752 2676 18863,'-1'51'284,"1"0"0,8 8 0,5 7 1,2 4-255,-3-13 0,2 2 0,0 3 0,2 2 1,1 0-707,-2-12 0,1 2 0,1 1 0,0 0 0,1 1 0,0 0 1,0 0 698,2 5 0,1 0 0,1 2 0,0 0 1,0-2-1,-1 0 0,0-3-266,0-1 1,0-2 0,-1-2 0,0 0-1,1 0 1,-1 0 252,1 0 0,0 1 1,1-1-1,-1-1 0,-1-1 1,0-2 3,4 9 0,-1-4 0,-1 1 0,3 3-18,-3-5 1,1 2 0,1 2-1,0 1 1,1 0 0,0-1 3,0 0 0,1 0 0,0 0 0,1 1 0,0 0 0,2 2-5,-5-9 0,2 2 0,0 1 0,1 1 0,0-1 0,0-1 0,-1-1 0,-1-3-192,3 5 1,0-1 0,-1-3 0,0 0 0,0-2 0,0-1 194,3 4 1,0-1 0,0-2 0,-1-2 0,-2-5 1,3 3 0,-1-6 0,1-1 289,2 1 0,2-2 0,2-4-196,2-5 1,2-4-1,2-2 6,8 0 0,2-3 0,1-4 285,-3-6 1,0-4 0,-2-3-167,11-2 1,-6-5-163,-15-4 0,-7-3 1700,-5-7-3000,-14-4-2252,-11-5-783,-30-21 4279,7 17 0,-3 2 0,-12-11 0,2 3 0</inkml:trace>
  <inkml:trace contextRef="#ctx0" brushRef="#br0" timeOffset="-156512.74">26681 6317 23097,'22'35'134,"-1"0"1,10 12-1,1 3-98,-2-2 1,-1 1-32,0-2 1,-4 3 53,-4 10 0,-7 1 2,-13-14 1,-6 0-40,-6 10 1,-7-1-15,-5-4 1,-2-5-428,0-11 0,1-4-298,2-4 1,2-2-2512,2 6 3228,6 1 0,8-16 0,3-2 0</inkml:trace>
  <inkml:trace contextRef="#ctx0" brushRef="#br0" timeOffset="-152187.74">32338 6622 22963,'7'-58'392,"-44"22"-392,-20 67 0,21-15 0,1 3 5,8 5 1,5 2 27,1 11 23,11 7 157,23-15-157,24-9 45,6-28-51,10-20 29,-20-15-35,-14 6 1,-5-5 103,-3-7 1,-3-3 24,-1-13 1,-4-3-452,-7 5 0,-4 3 278,3 15 0,-3 6-95,-11-11 22,8 39 39,-7 44 34,10-3 0,2 7-17,-2 18 1,2 3-388,3-6 0,3-1 359,4 0 0,4-4-123,12 10 92,1-27 1,6-3-98,29 5 173,-21-22 0,2-5 56,16-17 95,-13-19 78,-24-2 779,-7-1-874,-5 2 34,-3 2-269,-11 15 693,-6 30-754,-1 12-202,3 25-90,10-8-878,23 9 636,18-22 562,20-20 249,-25-29 0,-4-11 106,-5 2 1,-5-4-178,-4-11 1,-5-2 209,-5 10 1,-3-2 201,-2-15 1,-3-3 41,-2 4 1,-1 1-325,1-1 0,-2 7-343,-6 7 169,9 61-2,4 16 0,2 14 0,1 3-7,1-7 1,0 2 0,1 2 0,0 0-193,0 6 0,0 2 1,1 0-1,0-1 91,1-4 1,1 1 0,0-3 0,0-4-101,4 15 0,0-6 81,-1-12 1,1-4 181,5 14-339,4-4 426,-6-30-168,1-42 23,-9-20-63,-3 1 1,-2-2-11,-1-27 30,-2 16 1,-4-3-15,-3 2 1,-4 0 105,-4-6 1,-3 2 39,-3 12 0,-1 6 45,-10-7-129,10 24 918,18 14-817,4 4-17,2-1 34,18-5-152,18-13-16,7-2 50,9-10 0,-17 4 5,-7-2 281,-8-2 179,-9-11-113,-10 8-324,-13 3-145,-13 20 89,-1 23 28,0 11 0,13 10-17,4 19-117,18-2-18,6-4-335,15-12-762,3-25-1378,8-3 2627,12-23 0,-24 14 0,2-14 0</inkml:trace>
  <inkml:trace contextRef="#ctx0" brushRef="#br0" timeOffset="-151353.74">33180 6444 22391,'-22'38'-21,"0"0"1,2-4 0,6-1-1275,18 15 702,8-21 117,9 0-95,6-21-1894,16-30 672,-5-25 1801,-18 8 1,-4-5 403,-4 5 0,-5-1 35,-2-2 1,-5 2 717,-5-21 333,0 23 1,-3-1 422,-6-21-1349,-1 6-572,9 32 0,3 32 123,2 12 225,0 18-360,1 9-22,3-8 1,0 3-253,4-1 1,1 1-6,3 5 0,1-2 106,9 14 185,-2-26 168,-10-25 347,-1-4 84,0-14-123,3-5-123,0-6-202,-1 5-78,-2 7-73,-3 7-118,5 2 18,6 0-40,7 6 106,-1-3 23,-3 2 11,-9-4 106,2-1-67,2-7 1,6-6 44,0-9-34,-2 2-5,-4 2-12,-5 8-10,3-4-23,-1 2-17,2-4 17,-5 3-11,0 1-28,-5 1 39,0 3 0,-1 0-107,0 4-486,-1 1-281,8 16-499,1 0-3158,19 19 4531,1-15 0,-6-1 0,-6-12 0</inkml:trace>
  <inkml:trace contextRef="#ctx0" brushRef="#br0" timeOffset="-151170.74">33158 6223 18722,'48'-10'0,"-1"-1"0,0 0 0,-4 4 0,-4-1 0,20-12 0</inkml:trace>
  <inkml:trace contextRef="#ctx0" brushRef="#br0" timeOffset="-151002.74">33864 6217 16790,'0'0'0</inkml:trace>
  <inkml:trace contextRef="#ctx0" brushRef="#br0" timeOffset="-150687.74">33018 7130 25987,'61'-12'-652,"1"0"1,-2 1-1,-1-1-2563,3 0 0,-2 0-1685,-16 3 1,-2 1 4899,11-3 0,-6 2 0,-15 3 0,-15 2 0</inkml:trace>
  <inkml:trace contextRef="#ctx0" brushRef="#br0" timeOffset="-150520.74">33027 7286 23581,'44'-13'-691,"0"1"1,0-1 0,0 0 0,0-1 0,-2-1 690,12-9 0,-5 0 0,8-2 0,2-5 0</inkml:trace>
  <inkml:trace contextRef="#ctx0" brushRef="#br0" timeOffset="-150371.74">33510 7170 15967,'0'0'0</inkml:trace>
  <inkml:trace contextRef="#ctx0" brushRef="#br0" timeOffset="-104042.73">28452 8536 18431,'-36'-30'321,"-1"0"0,3 3 1,0 5 109,-30 11-302,4 5-688,14 2 1,-1 1 647,6 2 1,0 1-23,-4 0 1,0 0 77,0 2 1,-3 3 225,-5 4 1,-5 4-1,2 2-224,13 0 1,2 3 0,-2 3-42,-15 8 1,-4 5 0,9 0-63,4 5 1,8 2-3,3 3 0,2 2 14,0 3 0,-1 2-30,11-14 0,-2 2 0,2-1 11,-1 1 1,0 0-1,0 0-306,2 0 0,-1 0 0,3-2 285,-1 4 1,2 1 7,5-3 0,0 3 1,1 1-54,4 0 1,2 2-1,1 1 27,-3 10 0,2 3 1,5 0 12,6 0 0,5-1 0,4 1 7,2 1 1,3 1 0,2-4-361,1-9 1,1-2 0,2-2 341,1 1 0,2-2 0,0-2 0,3 1 0,3-2 60,-1-4 1,3 1 0,2-1-33,2-1 0,1-1 0,3 1-17,10 6 0,2 1 1,-1-3-12,-10-9 0,0-2 0,2-1 0,7 2 0,2-1 0,-1-3 0,-8-7 0,0-3 0,1-1 28,11 3 0,2-2 0,1-2 29,0-3 1,0-3 0,1-1-151,0-1 1,0-3-1,-3 0 93,-9-1 0,-3-2 0,0 0 42,17-1 0,-4-2 251,-19-1 0,-1-2-201,13-6 1,0-4-6,1-3 0,1-4-43,-9 3 1,1-2 0,-3 1-42,8-7 0,-2-1 32,-10 4 1,1-2-1,-2 0 74,7-8 1,-2-1-8,-7 7 1,1-2 0,-2-1 7,-1 1 0,-2-2 1,-1 0 268,12-17 1,-5 1-296,-7 8 0,-3 1-28,-4 1 0,-2 2 418,4-19-421,-9 17 1,-1-4-4,-1-1 1,-2-3-35,1-11 1,-1 0-3,-5 13 0,-1 1 19,-1-11 1,-4 4 1076,-6-13-1110,3 24 0,-3-2 33,-6-3 1,-3-2-3,-1-3 0,-1-2-39,2 9 1,-1-2-1,1 3-265,-4-9 0,0 4 273,1 3 0,-1 4 0,-8-7 405,6 19 0,-2 0-363,-5 1 0,-4 0-53,-14-9 0,-3 2-628,1 6 1,-2 2 367,9 8 0,-3 0 1,0 2-1087,-3 4 0,-1 2 1,-3 0 1356,-5 1 0,-4 1 0,0 0 0,6 1 0,-9-1 0,3 2 0,12 2 0,-1 0 0,0 0 0</inkml:trace>
  <inkml:trace contextRef="#ctx0" brushRef="#br0" timeOffset="-86669.73">27702 8779 18789,'-10'-19'2935,"3"3"-1937,5 13-729,1 2-202,0 6 50,1 6-27,0 11 173,0 29-179,6 15-98,-1-23 0,0 0-28,2-3 0,1-3-624,4 15-3804,-1-23 4470,-4-34 0,-4 5 0,0-14 0</inkml:trace>
  <inkml:trace contextRef="#ctx0" brushRef="#br0" timeOffset="-86318.73">27630 8710 15053,'-6'0'3911,"1"0"-1571,5 0-1191,50 26-371,-5-16-593,1 6 0,2 1-151,12-8-23,-3 3-11,-22 1-129,3 12 45,-14 12 134,-7 16-5,-25-7-6,-12 3 23,-15-15-12,6-8 1,-2 0-46,0-1 1,0-1-1068,-4 3 1,8 0 1061,21 4 0,0-15 0,37-15 0</inkml:trace>
  <inkml:trace contextRef="#ctx0" brushRef="#br0" timeOffset="-86086.73">28247 8984 25522,'3'31'874,"0"1"-734,0 3-280,3 16-5780,-2 9-3911,0-4 9489,-2-6 1,-2-32 0,0-6-1</inkml:trace>
  <inkml:trace contextRef="#ctx0" brushRef="#br0" timeOffset="-85703.73">27403 9757 23881,'-1'42'56,"0"1"0,0-4 0,2-4-2599,7 11-3641,0-16 2801,2-3 3383,-6-22 0,-3-6 0,-1-2 0</inkml:trace>
  <inkml:trace contextRef="#ctx0" brushRef="#br0" timeOffset="-85435.73">27352 9732 22828,'41'4'364,"0"-1"0,22 4-369,-3 12-85,-24-1-61,-1 14 151,-17 12 112,-13 17-51,-18-8-21,-14-4-35,-2-17-10,1-6-231,2-4-3225,3-8 3461,11-10 0,4-2 0,8-6 0</inkml:trace>
  <inkml:trace contextRef="#ctx0" brushRef="#br0" timeOffset="-85102.73">27806 9978 23635,'57'-6'61,"-6"20"-61,-44 4 56,1 19-17,-10 7 73,-11 0-44,5-3 172,-8-15 164,10-16 571,3-6-466,10-2-979,25-11-2527,3-5 1,2-2-1920,0 1 1,0-2 4133,10-7 0,-5 0 1,-7 5-1,-9 3 0</inkml:trace>
  <inkml:trace contextRef="#ctx0" brushRef="#br0" timeOffset="-84836.73">28593 9639 24581,'-1'63'101,"0"-24"0,1 0-813,0 20-391,3-4-611,0-18-179,3-27 1893,0-37 0,-3 19 0,0-25 0</inkml:trace>
  <inkml:trace contextRef="#ctx0" brushRef="#br0" timeOffset="-84583.73">28515 9539 24015,'41'-4'236,"23"14"-276,-33 3 1,0 3 19,6 6 1,-2 5-18,-9 3 1,-5 3 8,3 21 28,-22-18 0,-8-1 0,-21 17-107,7-20 1,-4-2 106,-2-6 0,0-4 0,-7 4 0,12-13 0</inkml:trace>
  <inkml:trace contextRef="#ctx0" brushRef="#br0" timeOffset="-84202.73">28996 9759 23500,'46'-14'-53,"0"0"1,-5 0 0,-6 5-306,-15 9-185,-9 15 548,-12 8 40,-13 16-39,-1-8-1,-3-4 163,12-16 196,2-2 168,10-3-291,15 1-241,1 0 6,11 2-6,-10-1-135,4 7-688,-13 10-2963,-28 35 3786,-12-19 0,-4-2 0,10-9 0,1-2 0,-7-2 0,1-1 0</inkml:trace>
  <inkml:trace contextRef="#ctx0" brushRef="#br0" timeOffset="-83903.73">28218 10528 25197,'3'40'162,"0"0"1,0-3 0,2-3-163,8 3-286,-1-3-465,-1-5-2738,-4-6-1815,-2-17 739,-2-12 4565,-3-19 0,0 8 0,0 1 0</inkml:trace>
  <inkml:trace contextRef="#ctx0" brushRef="#br0" timeOffset="-83636.73">28201 10528 22694,'0'-49'1245,"1"0"0,2 5 1,-3 13-1241,-2 26 1,4 6 83,18 20-492,17 16-320,-8-8 1,1 3 425,-5-5 0,0 0-182,2 7 1,-4 1 63,-5 19 415,-15-19 0,-6 0 8,-10-1 1,-7-3-96,-6 0 0,-3-3-1633,-20 9-2234,5-14 3954,27-21 0,9-3 0,5-3 0</inkml:trace>
  <inkml:trace contextRef="#ctx0" brushRef="#br0" timeOffset="-83369.73">28597 10512 24475,'-5'44'-55,"0"-1"1,-1 4 0,0-4-819,0 0 621,0-6 252,5-17 134,7-17-84,19-6-1848,21-12-947,-11 3 1,2-1 2744,1-3 0,-2 0 0,10-5 0,-17 7 0</inkml:trace>
  <inkml:trace contextRef="#ctx0" brushRef="#br0" timeOffset="-83169.73">28809 10566 26474,'-9'25'185,"2"-4"-1187,7 31-953,0-14 1955,0 21 0,0-33 0,0 11 0</inkml:trace>
  <inkml:trace contextRef="#ctx0" brushRef="#br0" timeOffset="-82636.73">25295 8494 26441,'-13'-43'-151,"2"27"151,15 71-261,-1-21 1,2 1-208,1 3 0,3 0-1011,7 11 0,5-2 720,2-11 1,3-4 839,5 1 0,3-12 933,25-38-269,-34-13 0,-5-6-381,-6-1 0,-4-2-9,-3-2 1,-3 4 333,0-3-577,-3 23-61,3 62-46,-2 10-352,1-6 1,1 3 161,-1-11 0,1-1-297,0-2 1,2 0-986,5 26 1467,23-7 0,-21-29 0,13-8 0</inkml:trace>
  <inkml:trace contextRef="#ctx0" brushRef="#br0" timeOffset="-82352.73">25761 8400 21819,'-5'40'70,"0"-1"0,2 25 150,19-47 155,9-17-370,2-27 197,-9-5 128,-7-17 124,-10 15-152,-14 1-341,-6 15-918,-7 18-623,8 15-1064,9 12-980,27-8 3624,23-5 0,-14-9 0,9-3 0</inkml:trace>
  <inkml:trace contextRef="#ctx0" brushRef="#br0" timeOffset="-82151.73">26055 8231 23903,'-3'63'397,"-1"1"1,2-19 0,1 1 0,0-2-395,-1 13 0,1 2-456,0-6 0,1 4 0,0-1-303,0-6 0,-1 0 0,1 1-1546,4 12 0,2 3 0,0-4 2302,1-13 0,0-3 0,1-3 0,2 5 0,0-6 0,8 5 0</inkml:trace>
  <inkml:trace contextRef="#ctx0" brushRef="#br0" timeOffset="-81936.73">26300 9033 22772,'-15'65'73,"4"-15"145,15-46-61,0-4-157,3-9-89,-1-7-354,-2-11-2609,-2-20 3052,-12 7 0,8 5 0,-9 19 0</inkml:trace>
  <inkml:trace contextRef="#ctx0" brushRef="#br0" timeOffset="-81720.73">25364 9839 24771,'59'-23'-754,"0"0"0,-3 0 0,1-1-2523,-14 4 0,0 0 0,-2 0 2957,1-1 1,-3 2 0,7-4 0,-8 4 0,-15 7 0</inkml:trace>
  <inkml:trace contextRef="#ctx0" brushRef="#br0" timeOffset="-81569.73">25404 10038 23775,'57'-27'0,"-1"-1"0,1 1 0,-1 0 0,-1 6 0,-4-1 0,-6-5 0,1 1 0,-1-1 0</inkml:trace>
  <inkml:trace contextRef="#ctx0" brushRef="#br0" timeOffset="-74046.73">30498 8315 21607,'5'-33'697,"0"-1"1,3-19-698,-8 51 50,-2 3 12,-10 12 5,-6 11 0,-5 7-50,-2 2 0,-2 6 0,-3 1-481,3-1 0,-3 3 0,0 0 0,1-1 454,-6 7 1,1 0 0,1-1-10,0-1 0,1 0 1,3-3-236,-4 3 0,3-5 237,10-10 0,0-3 14,0 3 0,3-5 3,7-8 202,6-9-303,8-30-11,8-24 73,0-11 641,-4 21 0,0 1-602,0-20 315,-4 18 1,-2 0 71,1-23-197,-1 7-274,-8 37 118,-3 31-18,-8 21 575,-3 10-552,6-9 0,0 2-39,2-2 0,2 0 39,0 5 1,1-2-18,1 10 398,28-23-146,1-22-106,23-10-98,-10-7 0,3-5-53,5-3 0,3-3 5,8-5 1,-1 0-146,-12 7 1,-3 2 122,17-7-73,-35 19 79,-10 3 123,-4 10-45,-4 6-84,-1 2-213,0 2-265,0-9-2664,0 0 3142,0-6 0,0 1 0,0-3 0</inkml:trace>
  <inkml:trace contextRef="#ctx0" brushRef="#br0" timeOffset="-73928.73">30480 9011 13614,'0'0'0</inkml:trace>
  <inkml:trace contextRef="#ctx0" brushRef="#br0" timeOffset="-69954.73">27459 1687 23433,'31'-15'343,"-1"0"1,7 1-1,2 2-220,8 5 1,5 3-1018,-6 0 0,3 1 0,6 0 934,1 0 0,7 1 1,3 0-1,4 0 0,-1-1-374,-12 1 0,1-1 0,1 1 0,1-1 1,2 0-1,1 0 0,1-1 343,-3 0 0,2 0 1,1 0-1,1-1 1,2 0-1,-1 0 1,1 0-1,0-1 1,-1 0-8,-6 1 1,0-1 0,1 0 0,-1-1 0,1 1-1,0-1 1,0 0 0,-1 0 0,0 0 0,-1 0-104,5-2 1,1 1 0,0-1 0,-1 0-1,0 0 1,-1 0 0,-2 0 0,-1 0 0,-2 0 103,12-2 1,-1 0 0,-3 0 0,-2 1-1,-2-1 1,-1 1-127,2 0 0,-1 0 1,-3 0-1,-3 1 1,-8 0 155,15-1 1,-8 1 564,-5 1 0,-3 1-352,-11 0 1,-2 0-163,18-2 1789,-17 0-1873,-24 6 2437,-5 2-3484,-3 0-1398,-2 1 2445,-39 10 0,29-8 0,-29 8 0</inkml:trace>
  <inkml:trace contextRef="#ctx0" brushRef="#br0" timeOffset="-69416.73">27399 1765 19865,'-32'-11'1246,"0"0"1,-18-6-939,57 15 67,12 1-151,28-1 0,17 1-130,-19 1 0,6 0 0,5 0 0,2-1 0,3 1-647,-1 0 1,4-1 0,2 1 0,3-1 0,0 1 0,0-1 0,-2 0 563,-1 0 0,-2 1 0,1-1 1,0 0-1,1 0 0,2 0 1,2-2-10,-13 2 1,2-1-1,2-1 1,1 1-1,1-1 1,1 0-1,-1 0 1,0 0 0,-1-1-1,-1 0 1,-2 0-5,3-1 1,-1-1 0,-1 1 0,-1-2-1,-1 1 1,1-1 0,0 0 0,1 0-1,2 0-27,0-1 1,1 1-1,2-1 1,0 1-1,0-2 1,1 1-1,-2 0 1,0 0-1,-2-1 1,-2 0 19,5 0 1,-1-1-1,-1-1 1,-1 1 0,-1 0-1,-2-1 1,-2 1 0,-3 1-56,11-3 0,-2 0 0,-3 1 1,-5 0-1,-3 1 138,5-3 1,-6 2 0,-10 1 502,5-4 527,-7 0-567,-15 4-447,-4 1 2643,-12 6-2739,-5 3 1463,5 0-3071,-4 0-3986,-12 9 5600,-32 5 0,17-2 0,-13 0 0</inkml:trace>
  <inkml:trace contextRef="#ctx0" brushRef="#br0" timeOffset="-50937.73">26249 11310 15350,'-43'-4'905,"1"1"1,1-1 0,4 2-447,-9 7 102,-1 5 4,-1 9 35,-6 7-332,24-11 1,-1 2 249,-23 12 0,-4 4-968,12-6 1,-1 1 0,-2 2 582,2-1 0,-1 3 0,0 0 0,1 0-605,-6 4 0,3 0 0,0 0 544,3 2 1,2 1 0,4-2 36,-1 6 1,6-1 71,2 2 1,3 1-104,3-1 1,3 4-105,6-6 1,2 3-1,3 2 132,2 1 1,4 0-1,0 3 17,-1 13 0,2 2 1,3-2-51,5-12 0,2-2 0,2 0-19,1-1 1,1 0 0,3-3 43,5 4 0,6-1-63,0-4 1,4 1 0,2 1-8,4-1 0,3 0 0,3 1-28,-2-5 0,3 1 0,1-1 0,2-2 2,2-3 1,3 0 0,0-3 0,-2-2 10,7 3 0,-1-4 0,0-2-15,-1-3 0,0-3 1,-3-3 3,5-3 1,-2-3 28,-2-1 0,0-1 698,-2-3 0,2-2-634,12 0 0,3-2-11,1-1 0,2-1-53,-11-1 1,2 0 0,-3-2 158,12 0 1,-1-2-180,-10-1 1,2-2-1,-2-2 15,-8-1 0,-1-1 0,1-1-24,10-2 0,3-3 0,-1 0 3,-2-2 1,0-1 0,-3 0-150,10-4 0,-4-1 172,-4-1 0,-3 0-11,-16 4 0,-2 0 5,-1-2 0,0-1 375,-1 0 1,1-3-342,9-12 0,1-3-53,-1-4 0,0-3-269,-10 7 0,0-2 0,-2 2 305,4-10 0,-3 1-19,-6 1 0,-5 1 195,-8 14 0,-2 0-131,0-13 0,-2-3-26,-3-2 1,-1-3-42,-1 10 0,-2-3 0,-1 2 66,-2-10 0,-2 1-83,-2-1 0,-2 3 25,-1 11 0,-2 2-25,-1-3 0,0-1-70,-2 1 0,-2-2 96,0 5 0,-3-2 0,-1 0-26,-3 2 0,-1 1 0,-5 0-10,-9-9 1,-5-1 0,-1 4-196,2 9 1,-1 3 0,-3 3 92,-10-1 0,-3 5 0,-2 3-202,4 5 0,-2 5 1,-5 2-940,5 4 1,-4 2-1,-4 1 1,0 2 0,3 1 1100,5 1 1,1 2 0,0 1 0,2 0 0,0-1 0,-8 0 0,0-1 0,3 1 0,6 2 0,9 2 0,1 1 0,-1 0 0</inkml:trace>
  <inkml:trace contextRef="#ctx0" brushRef="#br0" timeOffset="-49024.73">25665 11780 8982,'0'0'0</inkml:trace>
  <inkml:trace contextRef="#ctx0" brushRef="#br0" timeOffset="-48056.73">25694 11778 24609,'-12'56'308,"6"-13"0,2 0-269,4 18-22,0-19 0,2-1-101,5 23-885,1-19 415,1-8-298,-5-31-156,-3-24-62,-1-15 87,0 0 0,-2-4 946,-2 1 1,-2-2 896,-1-4 0,-1 2 1521,-9-13-1446,5 28-185,7 19-11,4 5-16,1 1-269,7 5-62,19 19-386,6 1 13,-7-4 1,2 0-20,24 13-275,-11-11 1,2-1-477,-2-2 1,-1-1-449,3 1 1,-3-1-388,7 2 41,-26-12-1368,-17-7 2913,-16-8 0,10 4 0,-10-4 0</inkml:trace>
  <inkml:trace contextRef="#ctx0" brushRef="#br0" timeOffset="-47821.73">26013 11793 25718,'-16'-63'1171,"3"13"-1261,13 61 169,0 29-71,0-4 0,2 6-1288,2 14 1,3 3-1239,0-4 1,4-1 2517,6 9 0,2-7 0,-1-9 0,4 0 0</inkml:trace>
  <inkml:trace contextRef="#ctx0" brushRef="#br0" timeOffset="-47641.73">26338 11994 26642,'0'37'-145,"0"1"0,0 11 1,0-2-1,0-1 1,0 9-1</inkml:trace>
  <inkml:trace contextRef="#ctx0" brushRef="#br0" timeOffset="-47273.73">25206 12520 26133,'1'51'-27,"-1"1"1,2-3 0,1-5-949,5 5-761,6-3-1350,-1-7-3590,4-10 6676,-8-21 0,-1-2 0,-7-14 0</inkml:trace>
  <inkml:trace contextRef="#ctx0" brushRef="#br0" timeOffset="-46921.73">25188 12698 21422,'-18'-37'1828,"-1"1"1,-7-19-1560,36 64 6,10 13-213,13 13 44,9 10-106,-18-21 0,2 0-490,13 11 0,1 0-672,-2-4 0,0-1 204,3 0 0,-2-2 958,8 2 17,-24-21-17,-17-20 391,-6-27 323,-7 7 1,-3-3 167,-4-12 0,-1-1-417,-2 7 0,-2 1-101,-1 1 0,0 4 336,-8-7 174,-3-2-521,10 17-348,4 5-5482,12 15 5477,42 42 0,-27-28 0,27 28 0</inkml:trace>
  <inkml:trace contextRef="#ctx0" brushRef="#br0" timeOffset="-46474.73">25859 12865 27034,'-4'-29'107,"5"4"-158,17 15-385,14 16-18,-9 5 252,3 19 113,-22 23 139,-17 3 1,0-1 240,-12-12-129,9-25 359,7-7-459,22-10-902,36-18 840,11-2 0,2-1 0,-27 7 0,-1 0 0,12-3 0,1 1 0</inkml:trace>
  <inkml:trace contextRef="#ctx0" brushRef="#br0" timeOffset="-46238.73">25968 13522 25914,'48'-7'-1196,"0"0"0,-1-3 0,-5 2 0,-6 0 1,-7-1-1</inkml:trace>
  <inkml:trace contextRef="#ctx0" brushRef="#br0" timeOffset="-46073.73">26663 13244 22324,'42'-23'-1395,"0"-1"0,15-7 1,-40 20-1</inkml:trace>
  <inkml:trace contextRef="#ctx0" brushRef="#br0" timeOffset="-45920.73">27122 13043 21058,'38'-39'-1967,"0"-1"1,-10 9 0,-4 6 0,-9 11 0</inkml:trace>
  <inkml:trace contextRef="#ctx0" brushRef="#br0" timeOffset="-45674.73">27265 11990 17658,'0'0'0</inkml:trace>
  <inkml:trace contextRef="#ctx0" brushRef="#br0" timeOffset="-33417.73">24908 814 19871,'2'32'733,"0"-4"-358,1-16 325,2-5 819,13-7-998,29-34-463,-20 16 1,2-1-427,12-13 0,1-3 370,-4 5 1,1-2 47,0 2 1,3-2 0,-1 0-204,-3 2 0,0 0 1,1 0 152,2-3 0,0 1 0,-3 1 19,2-1 1,-6 5-20,-2-2 67,-24 20-67,-8 7 916,0 2-972,0-3 329,0-2-514,0-2-196,0 0-252,0 2-1008,-5 3-425,-9 0 2122,-47 14 0,35-9 0,-26 9 0</inkml:trace>
  <inkml:trace contextRef="#ctx0" brushRef="#br0" timeOffset="-32250.73">28178 7968 20229,'4'54'102,"1"0"1,4 6 0,7-5 171,4-25 1,5-5 520,11 1 1,6-9-222,10-20 0,4-15-317,-11-3 1,1-7 0,-2-2-460,-4 1 1,-1-2 0,0-3 193,8-12 1,1-3-1,-4 5-2692,-4 3 1,-3 4 2699,-2-1 0,-5 6 0,-3 7 0,-26 25 0</inkml:trace>
  <inkml:trace contextRef="#ctx0" brushRef="#br0" timeOffset="-31683.73">25219 10864 22201,'19'55'110,"-1"-1"0,0-4 0,-1-4 64,7 7 196,1-10 318,1-13 1223,24-19-1211,-1-26-873,-12-3 1,5-10 262,-8-5 1,5-11 0,2-4 0,0-2 0,-3 5-357,0 1 0,-3 2 1,1-1-1,2-3 266,3-2 0,2-5 0,1-1 0,-2 3 0,-4 5-60,1-1 0,-3 5 1,-5 7-736,18-10-1021,-14 44-5380,-21 36 7196,-7 25 0,-3-23 0,-4-7 0</inkml:trace>
  <inkml:trace contextRef="#ctx0" brushRef="#br0" timeOffset="-12803.74">29867 11259 22083,'-2'28'532,"2"1"-414,4-2-23,3 3 6,5 14-6,2-4 73,8-2 135,-3-17 245,7-13-72,3-17-179,3-8 0,5-8-254,3-5 0,5-7 0,3-3-633,-9 7 1,3-2 0,2-2-1,-1 0 1,-1 1 604,6-5 1,-1 1-1,-1 0 1,0 1 22,1-2 0,1 0 0,-3 2 0,-5 6 3,4-2 1,-5 4 302,3 1 1,-2 1-43,-9 7 0,-1 2-134,25-18-380,-26 18-500,-23 15 2099,-6 5-5375,0 1 3990,4 8 0,-3-6 1,3 6-1</inkml:trace>
  <inkml:trace contextRef="#ctx0" brushRef="#br0" timeOffset="-8710.74">25061 7988 18050,'-4'-37'552,"-1"0"0,-9-22-373,-34 57-109,7 14 0,-6 9-29,3 0 0,-4 4 0,1 2-1036,4 0 1,1 2-1,1 3 1032,-4 5 1,2 4-1,4 1-20,1 10 0,6 5 70,9-4 1,3 6 0,4-1 0,6-5 0,4 0 0,4 3-39,5-6 0,4 2 0,2 0 0,2-4-29,4 0 1,4-3-1,2-2-324,6 2 0,4-2 0,-1-2 357,8 6 0,0 0-53,-3-3 0,2 4 0,-2 1-229,-4 2 0,-2 1 1,-2 3 230,-5-7 1,0 2 0,-3 1 0,-7 0 38,-9 12 0,-7 1 0,-6-3 7,1-13 1,-5-3 0,-6-2 79,-17 4 1,-9-3 0,0-5 370,6-10 0,1-4 0,-2 0-457,-4 3 1,-1-1 0,2-2 354,-6 1 0,6-2-291,-3 10 1077,45-11-1060,26 4-44,21 5-79,-2 1 0,2 5-432,-13-6 1,-1 3 0,0 0 406,1 1 1,-1 0 0,-4 3-27,-2 4 1,-4 1 0,-5 1-19,-4 12 0,-10 3 85,-9-13 1,-7 5 0,-3 2 0,0-3 48,-6 10 0,-3-1 1,-2 1 5,3-8 1,-2 1-1,-1-1 1,1-3-5,-4 2 0,0-2 1,5-4-131,4 2 1,8-3 197,11 21-130,34-28 96,20-23 888,-8-9 0,3-3-950,-4 0 0,0-1 338,0-2 1,-2 0-720,4-2-1332,-32 0-1177,-33 14 2851,-27 18 0,17-11 0,-8 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17:44.91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2322 4659 19311,'6'42'649,"1"-1"-576,5-7 162,1-2 717,9-9-112,0-9-27,16-24-348,6-21-393,-15 4 1,4-8 0,1-1-492,5-5 1,1-3 0,1-1-316,-5 6 0,2-1 1,1 0-1,-3 2-207,2-3 0,-1 2 0,-1 4-160,4-4 0,-5 14 1101,-8 22 0,-15 6 0,-7 8 0</inkml:trace>
  <inkml:trace contextRef="#ctx0" brushRef="#br0" timeOffset="3734">3476 13028 24178,'33'-32'39,"1"-1"0,-3 4 0,-1 8-151,7 16-173,-4 7-130,-7 10 130,-7 10 218,-10 11 22,-5 9 45,-8 3 0,-6-13 0,-4-1 45,-13 23-40,-4-7-5,12-21 0,15-19-224,18-5 347,29-1-316,-7-1 0,4 0-34,-2 0 0,0 1-112,3 1 0,-4 1-344,5 7 297,-14 8 386,-12 6 627,-28 22-303,-11-17 1,-6 0-90,-12 9 1,-2-2-465,0-7 1,1-2 261,1-4 1,2-3-34,-2-1-1904,12-8 1904,31-19 0,-4 7 0,18-12 0</inkml:trace>
  <inkml:trace contextRef="#ctx0" brushRef="#br0" timeOffset="4051">4218 13155 23063,'-10'38'-25,"1"0"0,-1 26 25,34-42 106,5-9 51,7-5-11,4-11-23,0-11 627,11-29-193,-34 14 1,-3-3-306,2 0 0,-4 0-50,-11-30-202,-16 25-1725,-38 9 1725,8 39 0,-9 15 0,6-5 0,10-17 0,1 3 0,-3 17 0,-1 1 0,0-1 0</inkml:trace>
  <inkml:trace contextRef="#ctx0" brushRef="#br0" timeOffset="4817">3485 12466 14818,'-62'19'926,"1"-1"0,2-1 0,2 5-551,1 10 1,2 7-807,15-8 0,0 2 0,1 5 594,3-1 1,0 2 0,1 4 0,4 2-33,1 8 1,4 2 0,3 4 0,3 0-88,6-7 1,3 1 0,2 1 0,1 0 0,2-2-322,2 4 1,1-1 0,3-1 0,2-1 313,3 14 1,4-2-1,3-8 16,5-10 1,6-6 269,13 4 0,10-2-305,-2-11 1,5-3 0,2-2-19,0 0 0,2-2 0,2-2-350,-6-5 1,3-1 0,0-2 0,-1-3 349,3-2 0,-2-4 0,2-2 176,-3-4 1,1-1 0,2-2 0,-2-3 28,-1-3 1,-1-3 0,0-1-1,1-2-40,5-2 0,2-1 1,-1-2-1,-5-1-61,3-3 1,-4-1 0,-2-1-5,-9 3 1,-2 0 0,-1-3 158,8-9 1,-1-5 0,-2 1 123,-8 3 0,-1 0 0,0-3-287,2-2 1,2-3 0,0-1 0,-6 2-64,-5 2 1,-3 2-1,-3 0-5,5-18 0,-6 3-11,-9 13 0,-3 2-17,-2 0 0,-1-1 22,-2 1 1,-1 0-12,-1 2 0,0 0 194,-2 3 0,-3 0-116,-4-8 1,-5 0 55,-5 3 1,-5 1-54,-11-8 1,-10 2-93,1 15 0,-7 2 0,-1 3-21,1 3 0,-1 2 0,-3 3 12,4 2 1,-3 2 0,-1 2-1,1 1-43,-11 0 0,2 4 0,-6 2-466,15 2 0,-3 1 1,-2 2-1,-1 2 1,-1 1 517,2 2 0,-2 2 0,-2 2 0,1 0 0,3-1 0,2-1 0,-4 0 0,2-2 0,3 0 0,-1 2 0,2 5 0,-1-1 0,0 1 0,1-1 0</inkml:trace>
  <inkml:trace contextRef="#ctx0" brushRef="#br0" timeOffset="13644">2054 6257 22442,'29'-25'-113,"-1"1"0,10-18 0,-4 0 0,-1-7 0,-14 17 0,1 1 0</inkml:trace>
  <inkml:trace contextRef="#ctx0" brushRef="#br0" timeOffset="22702">12163 851 22543,'-46'-4'132,"1"-1"1,2 3-1,4 6 103,0 31-67,1 5 84,4 6-140,7 0-39,9 2 39,9 16-106,16-15-12,10 12-33,16-21-112,-3-12 0,5 0-93,4 5 0,3 2-666,-9-6 0,1 3 0,-2-1 711,7 7 0,-4 0 126,-6 1 1,-6-1 690,-9 13 312,-25 14-186,-14-34 1,-7-3-431,2 1 0,-4-4-74,-10-4 1,-4-5 120,-3-7 1,1-5-227,15 0 0,1-1-74,-8-2 1,4-3-62,5-7-1463,15-12-4020,50-10 5483,-3 10 0,3 3 0,21-6 0,-1 6 0</inkml:trace>
  <inkml:trace contextRef="#ctx0" brushRef="#br0" timeOffset="23018">12660 731 25758,'-6'49'91,"1"0"1,0 1-1,3 1-88,4-2 0,2-1-791,1 3 1,2-1 784,0-1 0,2 1-574,6 11 0,2 0-1392,-1-12 0,2-3 1969,-2-4 0,1-6 0,3 2 0,-13-36 0</inkml:trace>
  <inkml:trace contextRef="#ctx0" brushRef="#br0" timeOffset="23501">12462 1339 25926,'41'-25'-900,"1"0"0,-2 0 0,-3 4-876,9-3 538,-4 2 830,-3 4 408,-7 3 1931,-1-2 1167,-10 1-1199,1-6-1395,-9 7-258,1 0-78,3 7-123,23 3-90,22 21 39,-17 5 1,0 5-15,-6 0 1,-1 2-277,-1 9 1,-5 1-130,4 17 150,-21-19 1,-5 1 408,-6 25 46,-23-3 105,-4-28-178,-9-25 55,14-23 440,7-14-552,4-17 62,6-10-45,13-6-50,5 19 0,7-1-107,8 5 1,7 2-1213,11-4 1,2 5 391,-7 13 0,0 7-1084,1 6 0,-2 6-6240,17 11 8234,-1 5 0,-28-2 0,-10 1 0</inkml:trace>
  <inkml:trace contextRef="#ctx0" brushRef="#br0" timeOffset="23884">13977 1025 25343,'-64'-16'163,"6"16"-163,29 47 61,1 9-95,14-14 1,2 2-18,3-5 1,3 0 50,-1-2 0,4-2 123,10 8 29,6-32 94,9-7-106,4-15 39,17-24-146,-20 9 1,-1-2 33,5-4 1,-1 1-68,12-13-375,-6 21 363,-6 44-447,12 15-339,-16-10 0,2-1-1488,27 11 645,-8-27-3275,-17-35 1,-4-11 4849,3-22 1,-12 23 0,-3 2-1,-3 2 1</inkml:trace>
  <inkml:trace contextRef="#ctx0" brushRef="#br0" timeOffset="24102">14340 488 25387,'5'56'308,"0"-1"1,1 0-1,1-2-241,2-12 0,2 1-297,4 20 1,0 5 229,-5-24 0,0 0 0,0 1-256,1 5 0,0 1 1,-1-4-367,1 5 0,-1-6-1445,2 12-610,-8-40 2677,-3-35 0,-2 12 0,0-19 0</inkml:trace>
  <inkml:trace contextRef="#ctx0" brushRef="#br0" timeOffset="24284">14248 958 24424,'48'-33'-288,"0"0"1,-3 3 0,0 3-3360,6 7 1,-2 3 3319,-16 5 1,-1 1 0,5-2 0,-4 2 0,-12 4 0</inkml:trace>
  <inkml:trace contextRef="#ctx0" brushRef="#br0" timeOffset="25489">15088 842 25545,'-7'-65'560,"-2"11"-555,-6 46-33,-19 5 0,-15 14 28,-2 11 0,23-3 0,4 5-980,-7 34 980,18-24 0,3 2-26,2 3 1,2 1-162,2 1 0,1 1 66,2-3 1,3 1-121,8 6 0,7-2 308,3-14 1,4-4-18,1 1 1,2-6 134,29-17 33,-20-24 931,-5-16-808,-7-14 137,-14 10 1,-3-4-258,-2 1 0,-2-1-53,0-4 0,-1 4-168,-2-13-44,0 31-130,0 23 124,3 14-1,5 8-268,17 34-157,-6-23 0,3-1-712,7 4 1,2-3-510,-2-8 0,2-7 1697,5-12 0,-2-6 0,-4-1 0,3-13 0</inkml:trace>
  <inkml:trace contextRef="#ctx0" brushRef="#br0" timeOffset="25655">15686 889 15592,'17'-15'0,"-3"4"0</inkml:trace>
  <inkml:trace contextRef="#ctx0" brushRef="#br0" timeOffset="26458">15703 609 14247,'-3'-10'4907,"0"2"-2578,3 8-586,0 0-1021,-1-7-33,-1 4-146,0-5-313,-2 5-157,-2-1-22,-10-1-63,-12 2-77,-15 9 38,5 5 45,1 11 6,18 1-89,5 12-119,7 0 203,23 7-29,2-13 1,21-6-158,-6-9-22,5-1 12,1 2-40,-1 1 73,-2 3-403,1 16 336,-15 9 319,-4 14 16,-23-10 96,-10-5 23,-11-17 83,-20 1-537,-2-13 235,19-33 0,3-5 0,-5 10 0,13-42 0</inkml:trace>
  <inkml:trace contextRef="#ctx0" brushRef="#br0" timeOffset="26638">16153 829 10601,'28'1'0,"-6"0"0</inkml:trace>
  <inkml:trace contextRef="#ctx0" brushRef="#br0" timeOffset="27489">11278 2493 23511,'59'-8'518,"0"0"1,-9 0 0,5-2 0,3 0 0,2-1-409,-2 0 1,3 0 0,1-1 0,4-1 0,2 0-773,-12 1 1,4 1 0,1-2-1,2 1 1,1-1 0,0 0 0,-2 0-1,0 1 662,-4 0 1,0 0 0,-1 0 0,0 1 0,0-1-1,0 0 1,1 0 0,-1 0-122,3 0 0,1-1 1,0 0-1,1 0 0,-2 0 1,0 0-1,-2 1 1,-2 0 120,5-2 0,-2 1 0,-2 1 0,-1-1 0,1 0 0,0 1-74,0-1 1,0 0 0,1 0 0,-1 0-1,0 0 1,-1 1 75,9-3 0,0 0 1,-1 1-1,0-1 0,3-1-88,-4 0 0,2 0 0,2 0 0,-1-1 0,-2 1 0,-2 0 111,0 0 1,-3 0 0,-1 0 0,0 0-1,-1 1 49,-3 0 0,0-1 0,0 1 0,-4 1 0,-5 1 113,25-9 1,-15 4 1451,-22 4-1436,-14 7 1654,-7 1-1857,-4 3 2776,-5 1-3124,-2 2-3859,-12 3 4207,-25 10 0,17-7 0,-15 6 0</inkml:trace>
  <inkml:trace contextRef="#ctx0" brushRef="#br0" timeOffset="42414">16833 3284 21007,'8'39'1155,"-1"-1"-926,-1-2-10,-1-2 27,-1-2-100,0-6 95,0-6-40,0-6-72,1-5 145,1-5 466,15-2-449,31-34-266,-4-1 0,5-7-589,-17 10 0,3-3 0,0-2 0,-1 1 551,8-8 0,0 0 0,0 1 13,3-3 0,-1 0 0,-3 4-115,0-1 0,-3 3 137,6-4 1,-1 1 52,-14 10 1,-2 1 187,-2 2 1,-4 3-51,-5 2-213,-16 16 2124,-4 6-2696,0 1 645,0 9 1,0-7 0,0 7 0</inkml:trace>
  <inkml:trace contextRef="#ctx0" brushRef="#br0" timeOffset="43934">15349 11343 25629,'16'37'173,"8"13"-100,0-8-62,0-1-11,-3-6-151,-6-18 157,8-6 408,17-9-330,-6-16 0,1-7-59,0 3 1,0-4-781,10-15 0,-2-3 755,-6 2 0,0-1 0,2-4 0,0-1-248,0-1 1,0-1 271,-6 7 0,1-1 0,-2 1 60,6-10 0,-1 2-25,0-1 0,-5 5-59,-2 0-95,-22 27-393,-8 15-694,0 5 1182,18 38 0,-14-28 0,14 27 0</inkml:trace>
  <inkml:trace contextRef="#ctx0" brushRef="#br0" timeOffset="44933">14099 15690 22397,'21'52'336,"-4"-3"-168,0-2 22,-6-14 23,2 4-62,-6-21 34,0-8 274,3-3 197,14-8-365,4-8-207,20-11 0,4-14-277,-19 9 0,3-5 1,2-3 216,4-5 1,1-3-1,0-1-581,0 1 1,1 0-1,-1-1 600,-1-2 0,0 0 0,-5 5 21,-1 1 1,-3 4-86,-3 2 0,-1 1 228,-6 7 0,-2 0 319,13-20-582,-17 19-251,-6 7 307,-10 42 0,-1-15 0,0 22 0</inkml:trace>
  <inkml:trace contextRef="#ctx0" brushRef="#br0" timeOffset="52863">12317 5521 19759,'-26'-11'2520,"5"2"-1825,21 4-113,0 2 96,0 0-454,11 0-62,26-3-117,0 1 0,5 0-17,16-2 0,3 0-459,-5 1 0,-1 0 431,1 0 0,-3-1-17,-17 3 1,-3 0 16,3 0 0,-2 0-560,9-1-1838,-9 1-2284,-53 5 2654,-10 6 591,-2 0 1,-3 1-1403,-24 10 2839,22-7 0,3-1 0,-3 1 0,9-3 0</inkml:trace>
  <inkml:trace contextRef="#ctx0" brushRef="#br0" timeOffset="53113">12326 5593 17468,'-14'11'3276,"10"-2"-2957,49-10-44,4-3-21,-6-2 1,3-1 9,1-2 0,2-1 16,6-1 0,-1-1-188,-16 4 0,-3-1 9,8-2-22,-29 6-79,-6 3-488,-5 1 488,-6 10 0,2-7 0,-3 7 0</inkml:trace>
  <inkml:trace contextRef="#ctx0" brushRef="#br0" timeOffset="60031">22116 4287 19669,'-7'40'1809,"-1"3"-1367,0 2-55,-5 5-79,-1 6-117,-3 2-65,4-16 0,-1 2-62,2-3 1,0-1-40,-2 6 0,1-3 81,-1 11-5,7-25 381,6-21 212,1-6-470,15-8-252,17-9-336,31-3-45,-3 3 140,-26 10 1,-1 2-387,13 3-1301,7 9-1572,-15 4-1524,-8 6 1871,-25-4 3181,-16-8 0,1-5 0,0-2 0</inkml:trace>
  <inkml:trace contextRef="#ctx0" brushRef="#br0" timeOffset="60251">22261 4786 14734,'5'-40'2041,"0"0"1,4-25-697,-4 48-214,-1 7-493,-3 6-122,-1 4 67,0 28-186,-4 28-212,1 10-168,0-14 0,0 2-90,2-11 0,0-2-221,0 0 0,1-2-1196,0 19 1490,-1-42 0,1-7 0,-1-11 0</inkml:trace>
  <inkml:trace contextRef="#ctx0" brushRef="#br0" timeOffset="61047">22205 4116 18891,'-49'-12'627,"0"1"0,-8 2 0,2 7-98,16 12 1,0 6-57,-14 5 1,1 4-306,9 0 0,1 3 84,-7 12 0,4 5 16,11-4 1,4 3-244,6-6 1,1 3 0,3 1 132,2 3 1,2 1 0,3-1-522,-2 12 0,5-1 419,2 0 0,4-2 22,2-15 1,2-1 130,6 15 0,5 2-164,4-3 0,3 0-40,1-1 1,3-2-400,3-7 1,2-5 432,14 6 28,2-6 170,3-5-198,-13-14 0,2-2 34,19 5-23,-19-10 1,2-2 354,1-5 0,0-3-366,3 0 1,2-2-43,10-4 0,-1-1-117,-10 1 1,-3-1 121,-2-2 1,-3-2-3,10-5 950,14-8-944,-2-8 36,-22 9 0,-2-2-36,14-19 27,-8-7-27,-15 6-6,-8 8 0,1-3 33,-3-4 1,0-2 55,0-12 1,-1-3 2,-4 1 1,-2 2-217,-3 11 1,-2 3 153,-4 2 1,-1 2 8,-7-16 188,-2 16 0,-4-2-227,-1 0 0,-2-1-20,-4-8 1,0 3-114,4 11 1,0 2 137,-17-17 51,11 26-45,-19-5 23,-15 4-59,18 11 0,-3 1-370,-8 3 0,-1 2-408,8 2 1,0 3-61,-10 1 1,1 5-2356,13 3 0,1 3 3218,-8 1 0,3 1 0,-3 5 0,12-2 0</inkml:trace>
  <inkml:trace contextRef="#ctx0" brushRef="#br0" timeOffset="62370">22354 11183 23315,'-17'41'667,"-2"4"-499,3 7-764,-7 5 598,10-26 1,0 0 39,-2 0 0,-1 0 71,-6 9 1,-1 1-89,3-8 1,0-1 30,1 0 0,2-2-44,-3 0-7,15-19 130,11-10 289,10 0-368,13-1-76,5-1 1,5-3-175,3-2 1,3-1 14,9 1 0,-1 0 2,-9 0 1,-5 0-160,9 2 34,-29 15 67,-26 0 246,-7 4 134,-4-7 102,-1-15 122,6-6 488,0-31-39,6-11 140,1-11-460,5 15-498,1 24-39,0 17 39,0 16 6,0 11-1,0 13-2,1 4 0,1 5-3,0 6 0,0 2-56,2 0 0,-1 1-330,0-1 1,0-3-422,2 13-3169,3 4 3976,4-25 0,-3-5 0,-1-25 0</inkml:trace>
  <inkml:trace contextRef="#ctx0" brushRef="#br0" timeOffset="63072">22570 11192 21948,'-49'-36'691,"-1"-1"0,9 7 0,1 7-456,-18 11 87,24 15 0,1 4 25,-22 14-187,19-4 0,0 6 69,-1 15 1,4 5-929,6-9 1,2 2 754,-7 15 0,2 1 36,10-13 1,3 1 68,-4 18 1,2 3-129,3 1 1,2 3-19,5-13 0,0 2 0,4 0-25,3-3 1,2 0 0,3-3-135,3 9 1,3-4 143,5-4 0,3-6 34,19 9-9,-6-23 0,5-2-45,3-6 1,5-4-23,12 1 0,2-5 108,-10-4 1,-1-5-98,1-6 0,-2-4-86,19-6 146,-20-2 1,2-4-67,-3 0 1,1-3 36,9-4 0,-2-3 28,-7-2 0,-3 0-3,-10 5 0,-3 1 316,-5-2 0,-3 0-341,6-13 42,-10 8 0,-1-2-42,0-3 0,-1-3 31,3-11 0,-1 0 74,-5 8 1,-2 1-106,-1 1 0,-2 2 67,-3-17-25,-1 17 0,-5-2 0,-6-1 0,-5 0-3,-7-11 0,-5 1-432,-1 11 0,-4 3 412,-4 2 1,-1 4-20,7 10 0,-2 2-165,-15-1 0,-3 3-505,13 6 1,-1 3-827,-15 0 1,-1 6 1495,5 16 0,3 4 0,-5-5 0,-5 17 0</inkml:trace>
  <inkml:trace contextRef="#ctx0" brushRef="#br0" timeOffset="63853">22038 15358 25074,'-37'20'512,"14"11"1,3 7-477,8-1 1,2 4-678,-5 14 1,0 1 645,6-16 1,1-2-6,1-2 0,0-1 418,-2 25-485,4-4 172,2-27-425,14-12-358,2-28-1819,28-25 18,7 4 1059,-15 15 0,4 4 1420,8 11 0,-1 5 0,2-2 0,3 14 0</inkml:trace>
  <inkml:trace contextRef="#ctx0" brushRef="#br0" timeOffset="64103">22174 15733 26822,'-27'-21'210,"-1"1"0,-15-3-31,43 47-67,0 12-28,8 29-104,-2-27 1,0 2-508,4 9 1,0 1-221,-1-11 1,-1-2-1265,5 23-2487,-2-34 4498,3-9 0,-6-11 0,2-4 0</inkml:trace>
  <inkml:trace contextRef="#ctx0" brushRef="#br0" timeOffset="64787">22368 15265 22330,'-32'-40'504,"1"-1"0,3 5 0,-1 7 45,-24 12-373,20 12 0,-3 3-100,-1 2 0,0 4-192,-4 2 0,2 4 345,-20 18 20,18-3 0,0 5-109,2 5 0,1 3-90,8-4 1,1 2-1,3 0-365,-4 10 0,5 1 365,7 0 1,4 0-51,6-11 0,4-1 30,1 0 1,1 1-28,0-2 0,2 1-28,5 13 0,4 2 27,3-2 1,3 1 28,1-1 0,2-1 121,1-6 0,3-2-152,2-4 0,1-4-6,13 14 3,-12-18 0,0-3 3,11 0 0,3-5-5,-1-6 61,24-5-56,-15-4-23,17-2 23,-19-4 105,18-13-80,-33 5 0,0-2 9,29-16 683,-11-1-656,-7-7-10,-11 8 27,7-13 75,-12 12-80,6-19 61,-1-9-67,-14 16 0,-2-1-42,-4 6 1,-1 0-90,-3-2 0,-2 0 70,0-23 100,-3 14 1,-2-4-12,-5-1 0,-3-2-39,-3-10 0,-6 1-25,-9 6 0,-6 6-34,4 14 0,-5 7-503,-6 6 0,-6 8 16,-7 10 0,-7 9 329,-4 7 0,-6 5 1,6-2-1,7-5 1,3 1-1,7 4 1,0-1-1,0 1 1</inkml:trace>
  <inkml:trace contextRef="#ctx0" brushRef="#br0" timeOffset="68257">19184 3906 22918,'23'-41'120,"0"0"1,0 0 0,2 0-1,5-5 1,4-4 0,2-3 0,-1 2-1,0 1 1,-3 5-1237,1-1 1,-2 4 0,0 2 0,1-2 0,3-5 1115,-2 3 1,4-3 0,1-4-1,1 0 1,0-1 0,0 2 0,-2 3-1,-2 4-136,4-4 1,-2 3 0,-1 3-1,0 1 1,1 0 149,7-6 0,1 1 0,0 1 0,-1 3 62,-5 6 1,0 2 0,-1 1 0,0 2-77,4-3 0,0 1 0,-1 3 0,12-6 0,-4 5-54,-16 9 1,-3 4-249,13-7 2213,-27 16-1916,-14 9 1532,-22 19-3387,-9 5 2022,-19 5-790,-2-11 583,11-15 45,2-8 34,11-3 1361,-8-4 503,6 3-844,4 0-623,13 5-190,17 2-140,6 6-17,10 3 22,17 18-89,2 11-6,-18-11 0,-2 4-39,-4 1 0,-7 4-1389,-13 9 0,-10 1 1417,-14-2 0,-3-3 0,9-7 0,-1-5 0,-29 9 0</inkml:trace>
  <inkml:trace contextRef="#ctx0" brushRef="#br0" timeOffset="68641">21283 1760 24760,'-36'-6'22,"0"-1"1,-26 6-17,32 48-18,11-1-4,8-2-18,32 9-81,4-30 0,6-2-159,14 5 0,4-3 150,-4-6 1,1-2 70,9 5 0,-4 1 42,-1 6-45,-1 13 145,-34 4 275,-40 3-207,-7-2-257,3-24 0,-5-4 167,-24 5-185,17-11 1,1-4-4291,-14-8 4408,15-28 0,28 9 0,23-13 0</inkml:trace>
  <inkml:trace contextRef="#ctx0" brushRef="#br0" timeOffset="70010">21715 1662 26256,'-8'58'78,"10"7"-61,13-24 0,4 0-292,0 1 1,3 2 81,8 14 0,3 0-194,-3-9 0,0-1 182,-1-1 1,-1-5 384,4 0-180,-21-44 86,-15-22-75,-3-15 129,-1 7 0,-1-3 247,2 1 0,1-2 115,-2-5 1,4-1-262,8 6 0,5 3-202,14-11 40,21 14-79,4 17 50,6 7-56,5 3-11,-18 6 1,2 2-15,-4 5 0,-1 2 6,2 3 0,-3 3-115,7 16 134,-25-3-39,-16-13 23,-8 3 56,-4-7 66,-1-3-94,1-7 61,6-12-67,3-6-106,4-14-12,20-32 79,-6 26 0,2-2-12,8-8 1,3 1 47,0 5 0,-1 4-2,15-11-29,-9 18 34,-17 17-22,1 0 16,-6 4 6,-2 2 51,-8 1-51,-3 3 0,-1-1-6,-3 1-61,-6 0 67,-7 1 5,-20 21-38,-3 18 33,18-11 0,2 3 0,-5 21 0,15-12 0,18-25 84,20-8-34,14-24 51,9-13-79,-13-7 34,-12-5-95,-14 27 39,5 12-33,7 25-298,15 7 96,-2-5-17,5-11 50,-13-15-117,9-30 5,-21 3 0,-2-6 0,2-24 1,-3-6-368,-5 1 1,-3-2 672,-3 17 1,-2-2 0,0 2-640,-1-12 0,-2 3 714,-1 5 1,-1 2 147,-1 9 1,0 4 249,-10-22-174,-1 21-38,-2 22-141,8 29 56,0 29-152,7-7 1,3 3 220,2 5 0,2 2-235,0 3 1,5 2-3,2-5 0,4 2 0,3-2 131,3-5 1,3-1 0,4-3-327,6 2 1,4-3 0,0-4 180,12 0 0,0-11 14,1-18 0,-3-10 2,-14-4 1,-5-5 75,0-7 1,-3-3 5,-3-2 0,-2-4 89,2-17 1,-5-4 162,-5 3 0,-3 0-219,0 1 1,-2 4-67,-7-14-57,-12 46 6,-6 29 695,-8 16-720,7 9 0,2 7-17,4-1 0,3 2-65,1 5 1,4-2 542,15 13-380,13-34 242,5-31-231,19-31-22,-24 9 0,1-2 120,5-6 0,-1 0-98,12-14-33,-8 22-34,-15 19 0,2 14-11,-2 4-1552,13 22-3377,-3-2 4940,-5-6 0,-10-11 0,-14-17 0</inkml:trace>
  <inkml:trace contextRef="#ctx0" brushRef="#br0" timeOffset="70191">23009 1134 23562,'49'-45'209,"0"0"0,-2 2 0,0 7-747,-12 16 1,-1 4-3098,23-6 3635,-16 12 0,-23 10 0,-12 3 0</inkml:trace>
  <inkml:trace contextRef="#ctx0" brushRef="#br0" timeOffset="70407">21730 1887 24144,'41'-39'-58,"0"-1"0,-1 1 1,10-5-1,1 0 0,-6 8 1,-12 14-1,-1 2 1,4-3-1,1 1 0</inkml:trace>
  <inkml:trace contextRef="#ctx0" brushRef="#br0" timeOffset="71576">14389 12642 24452,'-3'-57'331,"-10"24"-315,-19 56 18,-8 17-23,1 10-17,20-12 1,5 3-65,9-2 0,7 0 61,15 5 1,8-2-85,-1-11 1,5-5-501,11-4 1,0-5 485,15 6 46,-7-2-40,-14 2 11,-14 17 331,-50 11-126,2-18 0,-6-1-113,-3-6 1,-1-4-6,-3-1 1,2-6-144,-1-5-3539,14-17 3685,44-46 0,14-10 0,-21 22 0,21-16 0,-1 0 0</inkml:trace>
  <inkml:trace contextRef="#ctx0" brushRef="#br0" timeOffset="71743">14665 12424 23864,'-2'65'205,"0"0"1,6-14 0,2 2 0,2-4-1021,7 6 1,3-2-2578,6 3 1,1-4 3391,-6-17 0,-1-6 0,3-2 0,-17-24 0</inkml:trace>
  <inkml:trace contextRef="#ctx0" brushRef="#br0" timeOffset="72944">14621 12843 19938,'50'-26'85,"0"0"1,-10 5-1,2-1 1,-2 2-588,5-3 1,-3 1 52,0-1 0,-3-1 449,9-18 370,-36 21 498,-11 5 174,-13 12 56,5 23-348,-2 24-515,18 8-89,8 7-40,8-19-94,6 4 72,-11-16 1015,-4-5-914,-18-20 207,-6-14-73,-7-10-101,2-9 102,4-6-219,4-4-67,5-1-90,29-16 30,-8 32 1,4 2-14,3-1 0,1 4-275,2 5 0,0 4-946,11 4-3658,12 4 829,-4 3 3434,2 1 3108,-21-3-341,-15-1 716,-21-5-1035,-18 4-1295,-1 2-139,-10 14-23,3 26-230,12 0-61,0 17 5,15-15-145,11 3 207,15-18 135,13-16-197,1-20 0,-1-18 51,-11-2 106,-2 2 130,-1 3-141,-3 8-112,0 7-50,6 6-34,6 21 0,1-2-448,1 13-684,-9-12-100,-1-6-236,0-5-2531,4-32 1540,-6-27 2162,-10 5 0,-3-5-142,-2 4 0,-2-1 769,-2-6 1,-3 1 290,-1 13 1,-2 1 313,1 1 1,-1 2-32,-1 4 1,-2 1 1666,-6-23-1977,5 35-168,0 24-113,5 35 18,3 22-96,0-6 0,3 4-134,6 2 0,6 1-146,-2-15 0,2 2 0,3-5 13,7 6 1,5-8-148,3-12 0,1-7-17,20-9 179,-2-17 17,-2-12 33,-23-6 1,-2-6 238,-7-7 0,-3-4 139,1-7 1,-4 0-115,-6 10 0,-3 3-297,-4-10 0,-3 45 488,-2 27-488,0 9 0,1 2-6,0 23-78,1-20 0,3-1-157,12 7 241,2-23 174,11-5-141,2-30 253,11-22 235,-2-13-157,4-3-269,-9 20-95,-6 21 0,-1 19-123,0 5-1603,8 13-4468,-7-8 6194,-3-2 0,-13-12 0,-7-6 0</inkml:trace>
  <inkml:trace contextRef="#ctx0" brushRef="#br0" timeOffset="73093">15842 12112 25433,'41'-21'-25,"1"0"1,0-1 0,7 1-1,1 0 1,-7 5 0,18 0-1,-28 10 1,0-1 0</inkml:trace>
  <inkml:trace contextRef="#ctx0" brushRef="#br0" timeOffset="73743">13339 14962 23422,'-42'25'1,"0"0"1,2 2 0,7 4 12,16 5 0,5 3-14,-1 1 0,3 3 3,2 14 0,7 2 0,15-6 0,9 0-156,-1-14 0,3 0 0,4-5 179,7-4 0,5-5 0,-2-2-597,10 1 1,-2-4 500,-8-5 0,-5-1 437,-12 4-311,-27 12-25,-19-10 0,-11-2-367,-11 5 0,-3-1-127,0-5 1,-1-3-109,3-2 0,4-4-1513,2-8-1803,20-31 3887,24-4 0,5-3 0,-3-7 0,16-17 0</inkml:trace>
  <inkml:trace contextRef="#ctx0" brushRef="#br0" timeOffset="74893">13462 15064 24547,'16'44'183,"0"-1"1,0 1-1,5 7 1,-1-1-205,-7-6 1,0 1-1,0-3-1018,3 1 1,0-3 906,0-4 1,1-2-166,12 18 947,2-20-247,-4-50-126,-10-10 0,-3-8-156,-2-2 0,-1-4 181,4-18 0,2 2-154,-1 21 1,2 4 4,5-1 1,5 9-311,26 27 56,-10 23-431,-8 29 45,-18-8-359,-7 8 639,-5-20 1681,-12-12-1161,0-34-38,-4-22-157,6-11 16,4-4-72,13 0-60,5 19 1,7 0-3,7 3 0,6 3-42,6-3 0,2 2 42,-11 8 0,-1 3 34,17-4-23,-35 10 129,-6 4-67,-10 1-67,-14 8-1,-9 18-5,-2 1 0,5 12 6,13-10 16,4-1 309,18-12-57,8-14-179,5-10-56,1-11 40,-12 5-79,3 0-84,3 7-672,15 3-1586,12 6 678,-4-5 197,1-6 387,-17-12 110,1-35 936,-20 19 1,-4-5 548,1-20 1,-4-2-682,-6 9 1,-3 0 599,-1-3 0,-3 2 126,0 19 0,-2 1 521,-2-4 0,0 4-504,-5-6 62,3 50-488,10 29 0,7 15-87,1 1 1,2 5-166,1-1 0,2 4 0,3-4-149,9 7 1,5-4 73,8 3 0,5-7 176,-7-19 0,1-9 179,32-14-62,-23-32-111,-7-16 174,-6-16 437,-17 11 1,-2-4-484,-3 0 0,-2 0-2,-2-2 0,-2 2-177,-5-10 39,-5 33 12,-1 40-1,-2 10-5,0 19 102,5-10 1,1 2-573,0 26 409,2-7 279,20-35-212,-2-29 179,13-15-90,-5-3 106,18-5-189,9 9-203,13 3-633,-16 12-3696,-7 5 1104,-27 1 3416,-21 0 0,5 0 0,-14 0 0</inkml:trace>
  <inkml:trace contextRef="#ctx0" brushRef="#br0" timeOffset="75044">14494 14672 23959,'44'-41'-3277,"-1"1"0,-3 3 0,-8 4 2664,-12 5 0,-10 13 0,-8 6 0</inkml:trace>
  <inkml:trace contextRef="#ctx0" brushRef="#br0" timeOffset="75226">13486 15140 19025,'48'-26'0,"-1"1"0,1-1 0,-1 0 0,10-1 0,-7 2 0,-9-2 0,0 0 0</inkml:trace>
  <inkml:trace contextRef="#ctx0" brushRef="#br0" timeOffset="75426">15527 14213 21052,'0'0'0</inkml:trace>
  <inkml:trace contextRef="#ctx0" brushRef="#br0" timeOffset="85152">15699 724 21976,'2'25'-420,"0"-4"146,2-12 218,13-7-11,-1-12 67,7-10 95,-11-9 134,-6-16-133,-17 6-35,-15 6-72,-7 28 5,-6 28-61,12 19 67,13-4 0,3 5 11,2 2 1,4 1-10,9 6 1,7-3 16,8-13 1,5-7 70,29 0-23,4-40-56,-21-18 137,-20-2 1,-3-6 95,-4-3 0,-4-2-26,-7-5 1,-4 1-180,-9-15-39,-14 27 0,9 38-67,0 22 67,4 20-121,8 4 1,3 7-37,4 1 1,4 1-388,7 8 1,3-4 484,-1-18 0,3-7 59,23 3 197,-14-36 374,-2-44-305,-14 7 0,-5-6-56,-3-22 0,-6-4-532,0 7 0,-4 2 465,-4-2 0,-3 4 11,4 20 0,-2 2 31,-19-21-325,7 37 381,3 45-437,16 1 0,5 5 179,3 0 1,4 0-29,9 26 45,7-37 67,9-11 1326,-4-34-950,-3-28-270,-11-11-106,-10 23 1,-3 1 66,-6-17-128,-7 2 111,-4 7-363,-5 10 100,4 38-173,0 49 204,14-21 0,3 2-131,0 13 0,2 0-23,0-14 1,4-1 268,12 11 0,3-4 0,-8-1 0,23 10 0</inkml:trace>
  <inkml:trace contextRef="#ctx0" brushRef="#br0" timeOffset="100449">22996 7868 22778,'60'-17'834,"-4"1"-498,-17 9-157,-1 0 6,1 0 11,-4 0 6,7 0-191,-13 2-61,-5 1-499,-15 3-627,-8 1-1686,-3 0 2862,-7 2 0,4-2 0,-4 2 0</inkml:trace>
  <inkml:trace contextRef="#ctx0" brushRef="#br0" timeOffset="100803">23782 7792 26721,'42'-1'437,"-1"0"-398,-12-6 6,18-3-45,0 2 0,6-1-6,-18 4-100,-15 2 66,-13 2-111,-5 1-6033,-2 0 6184,0-6 0,0 5 0,0-5 0</inkml:trace>
  <inkml:trace contextRef="#ctx0" brushRef="#br0" timeOffset="101132">24342 7712 25197,'53'-14'544,"-5"0"-427,-20 5 18,7-3 50,-5 3 44,-1 1-195,-13 4 72,-11 2-39,-3 2-4099,-2 0 4032,-13 0 0,10 0 0,-11 0 0</inkml:trace>
  <inkml:trace contextRef="#ctx0" brushRef="#br0" timeOffset="104353">21017 11214 25987,'11'-35'254,"0"0"0,2 1 0,6 4-249,8 11 1,6 5-1280,12-8 0,5-1 1275,-6 5 1,2 0 0,2-1-2,5-2 0,3 0 0,2-1 11,-5 3 0,3-1 1,0 0-1,-3 1-188,0 1 0,-2 0 0,-1 1 141,0 0 1,-2 0 0,-7 3 482,12-2-1113,-36 12-214,-11 2-985,-40 15 1865,-4 2 0,-2 1 0,-12 5 0,18-7 0,0 0 0</inkml:trace>
  <inkml:trace contextRef="#ctx0" brushRef="#br0" timeOffset="105953">22771 15104 25466,'21'-36'672,"19"-8"-627,-9 22 0,2 0-1502,9-6 0,3 0 1457,1 0 0,2-1 0,-6 4 0,3 0 0,-2-1-41,-4 3 0,0 0 0,-2 1 41,15-9 0,-4 3 339,-16 7 0,-7 5-339,-12 7-1933,-12 5 1933,-42 19 0,27-11 0,-27 11 0</inkml:trace>
  <inkml:trace contextRef="#ctx0" brushRef="#br0" timeOffset="108842">27902 7562 19826,'-1'-46'1943,"-15"4"-1786,-11 32 5,-15-4 6,7 7 1,-5 2 30,-9 0 0,-5 1-11,6 1 1,-4 0-1,0 2-603,-6 2 1,-2 3-1,3 0 478,9-1 1,1 0-1,-1 3 13,-9 5 1,-1 3 0,3 2-261,11 1 1,3 3 0,-1 2 209,-9 7 0,-2 3 0,3 4-9,0 6 0,2 2 0,4 1-8,7-6 0,4 0 1,0 2-407,0 3 1,2 2 0,2 0 396,-3 10 0,3 2-19,8-12 0,1 2 1,1 0 14,-1 3 0,1 0 0,2 4-34,1-1 0,1 4 1,1 2-1,2-2 11,1-3 1,1-1-1,1 1 1,0-1 24,1 1 1,-1 0-1,1 0 1,1-3-18,2 7 1,1-3-1,0-4 19,1 2 0,0-3-102,1 5 1,2 1 98,-2 4 0,2 2-57,2-12 0,3 2 1,0 1 40,3 3 0,0 1 0,1-3 17,1-7 0,0-1 0,2-2-12,7 20 0,1-5 14,-3-17 0,0-3 91,1-1 0,1 1-89,0-3 1,2 1 525,10 10 1,4 1-510,4-1 1,1-2-17,1 0 0,2-1-216,0-5 1,0-4 293,-9-10 1,0-3-54,2 0 0,0 0 14,2-1 0,1-1-9,17 5 1,4-1 19,3-3 0,0-2 14,-20-7 0,0-1 1,0-1 44,18 0 0,0-3 145,5-4 1,-2-3-171,-12-1 0,0-1-39,-7-1 1,2-1-1,-3-1 73,4-2 0,1-2 17,-6-1 0,2-2 0,0-1-15,0 0 0,1-2 1,-1 0-61,0 0 1,0 0-1,-2-1-4,17-7 0,-4-1-26,-18 6 1,-1-2 585,13-8 1,2-3-520,-2-4 1,1-2-75,-10 5 0,0-2 1,-1-1-24,-1-3 1,-3-2 0,-1 0-358,5-8 1,-2-1 356,-4-2 0,-4 1 2,-10 12 1,-2 1-89,-1-1 0,0-1 102,-2 2 1,-1-2 255,4-16 1,-1-4-282,-4 0 1,-2-3 6,-3 10 1,-1-3 0,-1 2-305,0-10 1,-3 3 288,-1-1 0,-3 3 14,-1 16 0,-1-1 459,-3-19 1,-2-4-464,0 20 1,-1-2-1,-2-1 4,-2-11 0,-2-3 0,-2-1-609,0 0 0,-2 0 0,-1 2 609,4 12 0,-1 1 0,-1 0-2,-4-8 0,-2-2 0,0 4-68,2 10 1,-1 3-1,-2-1 81,-5-8 1,-3-2-1,-2 2 0,-1 2 0,-1 1 1,0 3-31,6 9 0,1 3 1,-1 1 1,-14-13 0,0 5 17,13 14 0,-2 1-12,-16-6 0,-5 0-37,13 10 1,-3 1-1,-4 0-444,-3 1 0,-5 1 0,-1 0 0,1 2-224,7 3 1,1 1 0,0 1 0,-3 1 716,-13 0 0,-4 1 0,2 1 0,9 2 0,3 1 0,6 2 0,-4 1 0,0 0 0</inkml:trace>
  <inkml:trace contextRef="#ctx0" brushRef="#br0" timeOffset="111402">28034 6192 21775,'4'-35'602,"1"1"0,-6-21-5210,-16 50 4709,-16 3 531,-2 9 1,-4 4-597,-3 4 1,0 4-40,-6 6 0,3 3 261,12-5 0,7 1-190,-1 18-35,33-16 29,36 17-54,-10-18 1,5 0-77,11 10 1,2 3 742,-3 1 0,-5 2-754,-10-7 1,-7-1 36,-7 0 0,-7-2 42,-15 12 120,-17-14 1,-9-3 248,-11-1 1,-7-3-240,8-6 1,-4 0 0,1-3-75,-17 0 0,3-4-150,17-3 0,7-4-1939,6-10 2033,65-13 0,-20 8 0,22-7 0</inkml:trace>
  <inkml:trace contextRef="#ctx0" brushRef="#br0" timeOffset="112440">28361 6589 22722,'-38'-24'156,"1"-1"1,2 2 0,5 8-157,5 21 0,2 8 28,1 11-22,6 10-6,5 22 0,6-14 5,13 10 68,18-22 45,1-15-113,10-4 169,-13-20 145,-3-5 45,-5-11 303,-1-15-471,-8 10-40,1-7-150,-7 18-6,0 8-95,0 5-56,-1 4 117,3 4-280,5 15-33,11 11 101,16 8 207,-2-12 33,7-11 12,-10-17 27,15-27 1,-10 1-34,-13 5 0,-1-3 0,15-25 0,-13 19-135,4 0-5,-14 25 135,0 13-62,-1 11 61,3 9-89,0 8-96,10 12 141,2-14 134,7-3 67,-7-29 185,7-30-5,-8-15-169,3-3-212,-10 17 44,-8 18-28,2 34 1,0-3-40,9 18-89,-1-11 50,16-1 145,3-12 23,20-30 202,-17-5-101,-1-17-146,-17 19-11,3 11 39,11 0-39,-2 1 0,6-7 45,-13-3 39,6-16 17,-10-11 240,-2 0-43,-13 0 54,-8 17 18,-2 5-152,-1 5-117,0 7-98,3 40 0,1 16-3,5 21-663,-4-20 1,2 8-1,0-3 660,3 9 1,0-1 2,1 4 0,1-1-141,-1-6 0,-1-1-246,3 7 1,-1 1-701,-2-6 1,-2 0-1569,1 0 0,-3-3 983,-5-15 0,-5-6 1672,-15 4 0,6-30 0,-4-5 0</inkml:trace>
  <inkml:trace contextRef="#ctx0" brushRef="#br0" timeOffset="113119">29656 6711 18476,'5'-49'1503,"0"0"0,1 4 0,2 6-982,14 0-359,25 11-358,12 17-481,2 17-511,-9 17-139,-26 12-12,-16 25 1291,-20-29 1,-8 0 747,-5 5 0,-5-4 445,-7-8 1,-1-5-194,-16 0-465,23-29-352,29-12-119,16-9 1,9-7-356,8-8 1,4-5-439,-2 6 1,1-3-1,0 1 752,-4 7 1,-2 2 0,-1 0 24,11-18 0,-6 4 39,-16 21 1,-3 2 828,7-30-241,-12 25-521,-9 15-100,-6 33 112,-2 21-113,3 15 51,2 11 581,2-27 0,2 0-634,2 1 0,1-1-6,2 1 0,3-1 3,12 6 0,6-2 3,5-11 0,4-4 16,-1 1 1,2-5 16,1-12 1,-1-9-32,13-15 48,-19-7 1,-2-7 16,-4-6 0,-2-4-42,0-12 0,-4 0-185,-6 10 0,-5 3 157,-3-25 346,-11 40-414,-5 13 46,-9 16 22,-12 39 45,18-10 0,2 5 5,-1 11 0,4 1-14,8-9 1,6-2 427,17 21-212,17-36-59,-4-15 1,4-5-130,2-7 1,1-6-40,7-3 0,-3-3-283,-12 1 1,-6-2-1665,4-9-4765,-37 19 6687,-16 16 0,5-5 0,-1 5 0</inkml:trace>
  <inkml:trace contextRef="#ctx0" brushRef="#br0" timeOffset="113719">30025 7562 24290,'3'62'-79,"-1"0"1,6-15-1,2-1 1,3-6-476,21 17-470,-6-22 0,3-6 632,21-10 731,13-18 333,-24-39-249,-28 6 0,-10-5-37,-23-16 0,-11 0-561,1 6 0,-4 3 318,-8 0 0,-1 5 30,16 15 1,2 1 532,-14-23-588,38 7-102,22 15 1,10 3-17,0 4 0,4 3-70,14-1 1,0 2 63,-15 5 0,-1 1-19,6 1 0,-1 6 28,-6 11 0,-3 9 13,5 14 1,-4 8 22,-7 5 1,-5 5-142,0 10 0,-2 0 130,-2-8 0,1 0-28,0 0 0,0 0-45,-1-3 1,2 1-264,-1-3 0,1 2 0,-1 0-178,-2-6 1,0-1-1,-1 2-1202,0 5 1,0 2-1,-5-5 1688,-10 3 0,-3-6 0,-2 3 0,-19-34 0</inkml:trace>
  <inkml:trace contextRef="#ctx0" brushRef="#br0" timeOffset="113886">30426 8253 25954,'40'-40'190,"0"1"0,-1 1 1,1 7-606,-3 14 1,-1 5-4502,0 0 1,-2 0 4777,1 1 1,-4 1 0,4 1 0,-14 2 0</inkml:trace>
  <inkml:trace contextRef="#ctx0" brushRef="#br0" timeOffset="114219">30070 8868 26749,'9'59'16,"0"0"1,-1-1 0,2-2-434,-1-9 0,1-2-1288,0 1 0,0-1-620,2-2 1,2-1 2324,2 0 0,1-4 0,2 5 0,2-9 0</inkml:trace>
  <inkml:trace contextRef="#ctx0" brushRef="#br0" timeOffset="114485">30333 9048 24771,'21'-35'487,"0"-1"1,8 5 0,2 12-488,13 37-364,11 13-438,-33 2 1,-6 7 319,-4 1 1,-7 4 573,-14 16 1,-7-1 103,7-20 0,-4-4 224,-11 0 0,1-10 426,12-17-375,10-5-376,47-22-953,4-1-772,2-2 0,7-4 1630,-12 4 0,2 0 0,-4 1 0,-4 2 0,-3 1 0,8-3 0,-1 0 0</inkml:trace>
  <inkml:trace contextRef="#ctx0" brushRef="#br0" timeOffset="114719">31222 8810 27275,'3'47'159,"1"0"1,-1 0 0,1 11 0,2-1-160,3-14 0,3 0 0,0 2-947,0 2 0,-1 2 1,0-3 444,1 7 1,-1-1-384,1 13 0,-1 0-2824,-7-17 0,-1-5-5791,-4 13 9626,-5-3 1,0-40 0,1-10 0</inkml:trace>
  <inkml:trace contextRef="#ctx0" brushRef="#br0" timeOffset="115669">31258 9011 24682,'57'-22'-198,"0"1"0,2 8 0,-8 16-1213,-17 43 979,-22-11 1,-9 3 419,-15 3 1,-7-3 11,2-7 0,-3-3 73,-25 15 146,25-25 470,11-9-95,6-5-275,36-18-313,22-20-1,-12 7 1,1-3 27,-7 1 1,-2-1 11,-4 1 0,-5 0 285,1-12 331,-10-12-252,-14 9-365,-24 8 12,-2 23-56,-14 32 46,14 14-41,2 16-5,8 5-20,8-16 1,6 1-130,14-8 1,4-2-171,18 21 167,-4-35 1,3-7-196,24-19 235,0-9 87,-31 4 0,-1-4 72,5-10 1,-3-4 215,-6 1 0,-1-2 118,-2 0 0,-3 0-252,-1-6-129,-13 22 0,-5 23 45,-5 10-45,-2 11-6,-3 29-515,5 1 129,9-2-28,9-15 162,7-26-55,3-6 190,-1-6-264,1-22 85,-9-14 145,-3-27 73,-17 10 84,-6 1 140,-5 25 381,-3-1-314,11 10-1305,22-5-3277,38-5 2634,9-1 994,-22 9 0,-1-1 713,15-17 34,-10-5 1429,-11-1 637,-10 3 91,-10 4 593,-6 5-2302,-3 16-6,-1 6 79,0 27 320,0 45-620,4-12 0,2 8-188,1-7 1,1 3 0,1 1-552,2 6 0,2 1 0,-1-3 288,0-8 0,0-3 1,0-1-259,4 18 1,-3-4-121,-5-23 1,-1-1-1670,-1 3 0,-4-2 2277,-15 5 0,10-4 0,-14-35 0</inkml:trace>
  <inkml:trace contextRef="#ctx0" brushRef="#br0" timeOffset="116269">32603 8906 21075,'48'-15'-17,"0"0"0,-5 2 0,-5 8-1707,-1 33 424,-19 16 432,-28 20 649,-10-13 219,-22-8 0,18-24 454,8-9-191,26-29-196,31-32-42,-9 1 1,2-5-24,-1 5 1,-2-2-211,-11 11 0,-1-1 0,-3 1 502,0-7 0,-4-1 865,0-15 1,-3 0-1,-2 11 1,-3 2-819,0 5 1,-4 6-157,-6 11 11,-5 52 6,-4 28-110,7 2 0,1 8-53,2 3 1,4 3-218,5-15 0,4 2 0,1-4-7,3 8 0,5-7 56,8-11 0,5-9-160,22-10 144,4-9 139,-1-15 6,-22-11 0,-2-6 36,-7-6 1,-4-6 69,2-13 1,-5-3-4,-8 8 1,-4 2-15,-5 1 1,-4 5-90,-7 4 1043,-23 23-993,-5 48-25,18-8 0,3 4 11,3 1 1,4 1-37,7 0 0,5-3-61,16 7-678,7-23 1,8-5-2768,18-11 0,5-7 3311,-6 1 0,0-3 0,-3-5 0,-7-1 0,-6-5 0</inkml:trace>
  <inkml:trace contextRef="#ctx0" brushRef="#br0" timeOffset="116386">33858 8723 16297,'0'0'0</inkml:trace>
  <inkml:trace contextRef="#ctx0" brushRef="#br0" timeOffset="116770">30607 9958 26290,'49'-12'22,"1"0"0,-1 0 1,0 0-1,4-1 1,0 0-1,3-1 0,3-1-29,-2 0 1,5-1-1,2 0 1,1-1 0,-1 0-1,-4 1-871,-1 1 1,-3 0 0,-1 1-1,2-1 1,5-2 814,-7 3 0,5-2 0,2-1 0,2 0 0,0 0 0,-3 1 0,-3 1 0,-6 1-22,10-3 1,-6 2 0,-3 1 0,3-1 38,10-2 0,2 0 0,-2 0 0,-9 2 620,5-1 0,-10 2-854,11-1 329,-24 5-1045,-47 12-2449,-42 17 3445,-7 3 0,-1 1 0,23-9 0,2-1 0,-10 5 0,-1 0 0</inkml:trace>
  <inkml:trace contextRef="#ctx0" brushRef="#br0" timeOffset="117072">30614 10151 16275,'-54'8'2931,"0"-1"0,6-2 0,21 0-2292,34-3-448,56-8-159,-14 0 0,13-3 0,7-2 0,1-1-715,-14 2 0,3-1 0,2-1 0,2-1 0,1 0 1,2 0 629,-6 0 1,2-1-1,2 0 1,1 0-1,0-1 1,0 1-1,-1-1 1,-3 1 24,2 0 1,-2 0 0,-1 0-1,0 0 1,-1 0 0,0-1-1,0 1-44,-1-1 0,0 0 0,1-1 0,-2 0 0,-1 1 0,-5 1 0,-3 1 188,18-6 0,-7 3 1,-2-1 11,0 1 1,-1-1 0,-9 3-135,9-6-923,-60 19-2712,-27 14 3641,-6 2 0,-1 1 0,-2 3 0,-3 2 0</inkml:trace>
  <inkml:trace contextRef="#ctx0" brushRef="#br0" timeOffset="123961">26984 7932 27085,'0'-49'644,"0"10"-577,0 38-67,0 3 0,0 10 28,0 14-28,0 18 0,-5 17-252,1-26 0,0 2 232,-2 2 0,-1 1-78,-3 15 0,0 2 28,2-10 0,1 0 67,0 1 1,0-5 91,1 2-55,6-31 0,9-25-29,23-21-61,22-5-135,-14 18 1,2 2-12,-6 5 1,0 4-36,-1 7 0,-1 4-542,9 7-386,1 11 1064,-18-7 795,-5-6 304,-28-32-645,-3-4 33,-10-22 279,5 7-357,5 11 0,0-1 168,-6-20-425,1 5-51,8 28 0,5 34 0,2 14-3,-1 10 0,2 5-39,1 6 0,1 4-421,1-9 0,-1 1 0,3-1-3413,5 15 0,3-4-1040,-2-16 1,1-6 4880,17 3 0,-18-29 1,-2-7-1</inkml:trace>
  <inkml:trace contextRef="#ctx0" brushRef="#br0" timeOffset="124178">27624 8021 26777,'-9'51'127,"0"-1"0,0-2 0,2-3-122,5 17-10,0-3-1063,2-23 1,0-2-5576,0 12 6643,0-9 0,0-26 0,0-15 0</inkml:trace>
  <inkml:trace contextRef="#ctx0" brushRef="#br0" timeOffset="124611">27575 8037 26687,'36'-25'-56,"0"-1"0,-4 2 0,-1 8-252,3 23-381,-3 17 476,-15 2 95,-3 13 90,-32 3 73,-14-1-39,-5-4 117,-3-10-55,22-16 117,7-5-40,19-2-117,31-3-56,-4-1 0,2 0-104,1 0 1,1 0-164,1 0 1,-1 0-36,11 2-73,1 16 274,-22 14 409,-16 21 227,-25-22 0,-6-2-126,-20 18-278,11-25 1,-2-4-104,-15 3-1815,-17-4 1815,9-9 0,10-3 0,20-5 0</inkml:trace>
  <inkml:trace contextRef="#ctx0" brushRef="#br0" timeOffset="125081">27220 8843 26816,'-4'53'104,"0"-1"1,-2 0 0,2-3-105,1-10 0,1-2 19,-2 1 1,-1 0-62,-2 9 0,1-1-96,2-11 1,0-1-47,-3 25 184,16-32-17,25-40-227,-4 1 1,4-1-1225,12-5 1,4 0 1467,14 0 0,-2 2 0,-25 6 0,-4 3 0,1 2 0,-1 0 0</inkml:trace>
  <inkml:trace contextRef="#ctx0" brushRef="#br0" timeOffset="125295">27490 9227 26990,'-6'-35'428,"1"1"0,-4-21-428,9 67 56,2 10-50,3 20-12,3 12-341,0-9 0,0 3-2168,0 3 1,1 0 2426,1 5 1,1-3 0,-5-17 0,0-6 0,4 4 0</inkml:trace>
  <inkml:trace contextRef="#ctx0" brushRef="#br0" timeOffset="125511">27840 9026 26609,'-3'61'163,"0"0"1,1-15 0,1 2 0,0-6-231,0-8 0,1-1-239,-1 8 1,2-3-1471,1 3-1170,0-15-23,1-12 2969,0-30 0,-2 10 0,-1-16 0</inkml:trace>
  <inkml:trace contextRef="#ctx0" brushRef="#br0" timeOffset="125861">27840 9048 24939,'44'-32'48,"1"0"1,-4 4 0,0 11-592,15 36 201,-23 16 197,-33 3 145,-21 5-12,-15-14 37,7-9 1,-1 0 161,1-2 1,2 0 44,-2 2 1,3 0 445,-4 10-426,32-10 50,19-5-201,20-7-56,12-3-45,12-3-11,-14-1 0,4-1-384,-3 0 0,0 0-344,-2-1 0,-3 2-3220,12 8 3959,-51 18 0,-9-12 0,-7 10 0</inkml:trace>
  <inkml:trace contextRef="#ctx0" brushRef="#br0" timeOffset="126278">27060 10087 26956,'-6'62'48,"0"-1"1,0-3 0,2-4-133,0 11-308,2-8-40,1-9-38,1-15 352,16-13 130,15-23 4,10-10 24,12-16-328,-7 2 243,4 3-644,1 6-3832,13 6 4521,-16 7 0,-8 3 0,-23 2 0</inkml:trace>
  <inkml:trace contextRef="#ctx0" brushRef="#br0" timeOffset="126494">27399 10307 23702,'-8'-39'1702,"0"1"1,-5-25-1064,11 48-589,1 10 68,1 18-51,9 38-45,-1 5-505,1-15 1,0 1 361,-2-8 1,0-1-765,9 29-1238,-1-4 2123,-1-24 0,1-3 0,-4-1 0,10 4 0</inkml:trace>
  <inkml:trace contextRef="#ctx0" brushRef="#br0" timeOffset="126728">27844 9991 26183,'0'49'349,"0"0"0,0-2 0,0-1-276,1 3 0,0-3-437,0-11 0,1-1 338,0 9 1,0-3-412,3 3-1919,-1-9-3772,-1-24 6158,0-28 0,-2 4 0,-1-13 1</inkml:trace>
  <inkml:trace contextRef="#ctx0" brushRef="#br0" timeOffset="127661">27815 10080 23080,'2'-36'1540,"-1"0"1,8-24-1480,13 49-27,4 6-34,4 2-571,9 17-858,-9 21 858,-5 4 95,-15 13 314,-21-14 162,-5-3 0,-13-3 884,-11 0 18,12-11-650,3-5 17,16-9-67,15-6-135,28 4-359,26 5-223,-17-1 0,1 4 72,0 2 1,-3 5 67,-10 3 0,-5 2 246,4 19 129,-35 0 168,-15-15 543,-36 7 247,-6-12-488,2-3-179,20-13-291,28-12-50,11-11-594,18-12-364,11-19 184,-5 19 1,2-4-541,2-2 1,2-5 0,-1 0 1044,1-2 0,-1 0 0,0-1-183,1 0 0,-2 1 1,-1 0 1203,6-13 1,-7 5 1269,-5-3 977,-10 10-2058,-8 21-281,-9 5 544,-11 46-818,0 2-174,7 0 1,2 2 77,3-2 1,2 1-171,0 18 0,4 3-126,2-3 0,4 1-675,6 4 1,8-4-596,5-14 1,8-12-1263,5-17 1,2-10 1752,-5-6 0,-3-7 535,-1-8 1,-4-4 299,6-20 1704,-17 12 1,-3-3 2753,4-28-3055,-11 29 1,-3 2-502,-9-5-376,-9 20-229,-9 21-79,-2 14-139,-4 13-79,11 4 0,1 5-180,6 1 1,1 0 11,-1 0 0,2-2-78,12 19 207,10-40 39,9-9 0,8-18 117,16-26 449,-4-14-325,-4-3-23,-12 14-218,-17 26 62,-2 8-124,-2 6-599,5 23-3350,4 9 4011,30 10 0,-24-15 0,16-16 0</inkml:trace>
  <inkml:trace contextRef="#ctx0" brushRef="#br0" timeOffset="128294">29018 10053 25259,'-30'51'117,"0"0"1,2-4 0,8-4-118,20 4-325,27 1-896,21-19 353,-8-22 0,2-8 5,3-15 0,-2-7 723,-7-1 0,-4-4-40,-5-6 0,-5-3 180,1-21 518,-15 12 0,-3-3 622,0 1 0,-2-1-9,-2-5 1,-2 3-90,-2-15-1009,0 34 79,1 41 56,2 15 204,0 23-294,3 12-78,-1-11 0,2 4-65,0-1 1,1-1-281,-1 0 0,0-3 211,0-9 0,-1-5-113,3-4 225,8-14 83,11-32 40,18-35 16,-17 9 1,0-3 11,-4 3 0,0 1-73,-1 0 0,-2 3 17,3-7 106,-2 9-229,-12 19 219,-10 19-304,-11 18 34,-9 19 101,-3 3-33,4 3 49,8-8 1,7 0-17,19 10-123,8-18 0,6-4-1306,37-11-321,-18-16 1,-1-5-565,-11 1 1,-1-1 2313,1-5 0,-3 0 0,4 0 0,-13 3 0</inkml:trace>
  <inkml:trace contextRef="#ctx0" brushRef="#br0" timeOffset="128410">30115 10216 14118,'0'0'0</inkml:trace>
  <inkml:trace contextRef="#ctx0" brushRef="#br0" timeOffset="191967">22546 3913 15490,'-6'-27'3103,"1"5"-2083,5 17-113,0 2-95,0-1-185,0 1-55,0 0-73,0 2 50,0 0-465,3 5-51,2 14 6,4 15-5,4 13 11,-1 0-40,-3-16 23,0-10 90,-5-14 392,5-3-124,6-11-291,4-7-44,8-13-46,3-9-2,-3 5 0,3-4 2,5-3 1,3-1 65,-7 8 0,1-1 0,0 1-195,14-12 0,-1 4 269,-11 11 1,-2 3-73,-1 1 0,-3 3 23,1 1-24,4-5 40,-7 7-11,-3 3 39,1 0 590,-10 8-730,-5 2 89,-6 4-425,-1 1 336,-6 5 0,3-3 0,-5 4 0</inkml:trace>
  <inkml:trace contextRef="#ctx0" brushRef="#br0" timeOffset="193086">22880 10940 20190,'9'40'806,"-1"-2"-414,4-2-73,-3-6-117,0-3 157,-3-14 246,2-10-303,2-3-162,9-11 62,26-24-177,-13 4 0,2-4 14,10-10 1,2-3-40,-1-2 0,-2 1-121,-11 11 1,-3 4 131,12-17-11,-28 33-566,-5 9 566,-16 57 0,6-35 0,-9 37 0</inkml:trace>
  <inkml:trace contextRef="#ctx0" brushRef="#br0" timeOffset="194438">22795 14926 21069,'-1'-65'1518,"0"13"-1243,1 50 447,0 1-436,0 0-101,0 0 33,0-4-179,1-5 17,1-4-56,1 0 112,-1 0-73,0 10-61,-2 1 28,4 21 33,-1 0-34,2 18-5,1-4 0,5 12-16,3-4 72,11-1-23,-3-19 62,7-12-5,0-16-12,9-8 46,8-13-116,-4-2 0,3-6 3,-12 10 0,1-3 1,1 0-674,7-6 0,2-2 1,-2 2 680,8-7 1,-4 3-15,-8 7 1,-4 6 0,-2 5 106,-10 7-79,-10 9 1,-6 2-17,-4 4-17,-1 0 1985,1 0-1979,2 0-6,-2 0 0,2 0 0,0 0-258,3 0-3450,-2-8 3708,-2 0 0,-2-1 0,-4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22:04.3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1546 7150 13340,'0'0'0</inkml:trace>
  <inkml:trace contextRef="#ctx0" brushRef="#br0" timeOffset="7790">15122 7025 23450,'52'-39'155,"-1"0"0,-13 14 1,1 0-1,1 3-155,14 2 0,2 4-1055,4-2 0,-1-1 1032,-4 2 1,-3 0-99,-8 3 1,-3 0 2,-6 1 1,-2-1 636,14-9-1001,-18-5 823,-57 0-325,-5 12 1,-5 3-17,-5 3 0,-1 2 59,-2 1 0,3 1 143,0 2 72,15 0-95,32 0 949,15 1-1089,28-2-47,-5 4 0,1 1-12,-10-2 0,1 2-30,18 4 0,-3 8-264,-7 27-1649,-34 12 0,-14 10 1963,-9-8 0,-8 3 0,1-3 0,-3 5 0,-1-3 0,-3-3 0,0 0 0</inkml:trace>
  <inkml:trace contextRef="#ctx0" brushRef="#br0" timeOffset="8476">15340 10608 19434,'62'-9'-338,"1"-1"0,-3 0 0,-4-1-536,-16 1 0,-3-2 39,-1 1 1,-2-4-233,-2-6 0,-6-5 1370,-4-27 621,-20-1 61,-35 7 276,-8 23 1013,-14 4-1333,21 9-106,15 4-444,56 14-318,9 0-73,-10 0 0,0 0 28,14 4-28,-5 1 0,-13 4 375,-12 17-358,-41 25-972,0-19 1,-6 2 814,-9 2 0,-6 3 0,4-6 1,7-7-1,1-3 0,-7 7 0,0 1 1</inkml:trace>
  <inkml:trace contextRef="#ctx0" brushRef="#br0" timeOffset="9393">14765 16588 24990,'41'-9'-146,"0"0"0,3 0 1,0-1-396,1-1 1,1 0-871,-2 1 1,1-1 477,1 0 1,-1 0-113,-9 1 0,-1 0-584,22-8 1147,-24-5 847,-52 5 863,-10 3-2,-36 7-173,15 7 745,-1 1-852,24 0 362,10 0-983,51 0-224,1 0 5,26 0-106,-16 2 11,-6 3-11,-8 4 0,-9 4 112,-8 18-532,-23 15-1569,-15 10 1915,-5-17 0,-1-3 0,-3-2 1,-5 3-1</inkml:trace>
  <inkml:trace contextRef="#ctx0" brushRef="#br0" timeOffset="9573">15639 16967 19602,'0'0'0</inkml:trace>
  <inkml:trace contextRef="#ctx0" brushRef="#br0" timeOffset="-191050.73">12885 4479 19910,'-39'0'633,"-1"0"-544,7 1 96,-6 3 5,-6 3-78,-3 5 45,0 3-101,-1 2 33,18-1 1,0 1-84,-14 11 33,17-8 0,2 2 51,-6 10-90,3 6 67,2 1-61,2 2 39,2 3 44,1-2-78,4 2 34,2-2 90,2 0-90,4 1 179,1 16 11,5 1-154,1-24 1,2 0 75,1 15-124,4-10 85,2-17-29,14 6 107,8 3 73,16 4-185,10-5-33,-8-10-51,3-9 84,-12-6-79,3-5-5,1 0 17,2-2 45,0 0-57,18-7 6,-16 0 40,12-9-51,-21 1 0,-2-4 50,-2-2-5,11-17-6,-1-10 14,-16 13 1,-2-3 18,-2-5 1,-2-1-213,-5 7 0,-2 0 232,-2 0 0,-1 2 65,2-12 397,-6-16-71,-2 1-332,-9 1-78,-5 6 11,-7 19-39,-18-15-34,15 25 0,-3 1-34,-7-6 1,-2 3-947,-3 6 0,-2 4-586,3 4 1,-1 6-7361,-32 10 8915,11 10 0,27-1 0,7-1 0</inkml:trace>
  <inkml:trace contextRef="#ctx0" brushRef="#br0" timeOffset="-190117.73">21824 6116 26575,'61'-20'68,"0"-1"1,-14 6 0,2 0 0,5 0-284,5 0 1,7-1 0,0 0 0,-4 2-1856,0 0 0,-4 1 1,2 0 1346,-5 2 0,2-1 1,-2 2-1,-10 4-1419,-7 4 0,-9 8 2460,2 40 0,-22-24 1,-6 21-1</inkml:trace>
  <inkml:trace contextRef="#ctx0" brushRef="#br0" timeOffset="-189534.73">22376 13106 26441,'44'-34'-493,"0"0"0,7 1 0,3 5-1473,6 8 0,3 5 1514,-8 2 0,4 1 0,-7 2 0,-6 0 0,-4 1 0,3 1 0,0 0 0</inkml:trace>
  <inkml:trace contextRef="#ctx0" brushRef="#br0" timeOffset="-189098.73">22107 17116 25478,'45'-24'-972,"1"1"0,-1-1 0,0 0 0,15-7 1,-1-1-1,-8 7 0,-14 8 0,-4 2 0,23-10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21:21.8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2163 593 21976,'-10'50'97,"0"1"1,-1-1 0,2 0-1,0-2 1,2-1-65,3 6 1,1-3-836,1-1 0,0-1 849,0 0 1,2 0-48,10 4 0,4-3 106,-4-14 0,4-3-59,8 1 1,5-7 350,20-12 33,4-29-11,2-18 5,-16-14 1,-5-15-137,-13 6 1,-5-5 0,-1-3-825,-1 7 1,0-3-1,-2-1 1,-3 3 565,-2-10 1,-4 1 0,-2 4-21,-1 9 0,-2 1 1,-3 8-1,-3 10 0,-3 4 78,-6-7 1,-5 4 350,-28-6-443,16 32 1,-1 10-35,5 13 1,3 9-188,-2 17 1,5 7 66,6-3 0,2 3 50,4-4 1,1 3 0,2-1 1517,-1 14 0,1-2-1414,1 0 0,2-5 289,6-2-57,7-52-61,2-29-117,5-19 452,-4 10 1,1-1-655,8-18-152,10 16 303,-1 50 0,8 40 47,-15-16 1,-1 2-476,4 2 1,1 2 396,1 0 0,3 2-143,0-6 0,3 2 0,1-2-518,1-2 1,1-1-1,1 0-804,4 2 1,1 0 0,-2-2-138,2 0 1,-4-3 1632,8 13 0,-38-29 0,-5 1 0</inkml:trace>
  <inkml:trace contextRef="#ctx0" brushRef="#br0" timeOffset="215">2110 1986 24144,'44'-20'30,"0"0"0,1 1 1,-2-1-1,1 1 0,-3 0-355,8-4 1,-3-1-1079,3 0 1,2-4 1402,-9-2 0,5-6 0,-1 0 0,-6 5 0,-2 6 0,-2-1 0,4-8 0,0 0 0,-1 0 0</inkml:trace>
  <inkml:trace contextRef="#ctx0" brushRef="#br0" timeOffset="383">2994 551 11306,'35'33'0,"-7"-6"0</inkml:trace>
  <inkml:trace contextRef="#ctx0" brushRef="#br0" timeOffset="517">3257 1339 9593,'25'-32'0,"0"-1"0,15-20 0</inkml:trace>
  <inkml:trace contextRef="#ctx0" brushRef="#br0" timeOffset="668">3496 785 21282,'51'-25'-783,"1"1"0,-17 3 0,-5 5 0,2 12 0</inkml:trace>
  <inkml:trace contextRef="#ctx0" brushRef="#br0" timeOffset="999">2596 2271 26329,'48'-25'0,"1"1"1,-1 0 0,1 0-1,6-2 1,3-1 0,2 0 0,-1 0-1,-2 1-98,3 0 0,-2 1 0,-1 1 0,1-1-220,1 0 0,2 0 0,-2 0 1,-4 2 328,1 0 0,-3 2 0,-9 3 632,7-4-263,-3-1 508,-32 13-888,-6 4-319,-8 4-1866,-2 2 1,0 0-1</inkml:trace>
  <inkml:trace contextRef="#ctx0" brushRef="#br0" timeOffset="8646">7230 1125 23859,'5'-55'2033,"1"6"-1529,1 22-168,1 2-118,-1 2-78,3 3-128,2 3-12,15 2-308,14 12 224,5 15-17,5 21 101,-13 21-51,-13-5 1,-4 7-149,-2 2 1,-4 4 226,-4-16 0,-1 2 0,-2-3-28,-1 6 0,-3-5 117,-3 11 1,-1-42 526,0-24-577,0-20 0,0-9-20,0-18 1,1-4-579,0-2 1,1-1 488,-1-1 0,5 4-79,5 9 1,7 10-110,20 13 497,25 37-304,-28 31 1,-5 12 30,-3-2 1,-3 1-360,0 4 0,-3-2 259,-10-19 0,-1-1-214,9 26 544,-7-11-1513,-2-12-783,-2-13 2072,17-60 0,-16 29 0,13-39 0</inkml:trace>
  <inkml:trace contextRef="#ctx0" brushRef="#br0" timeOffset="8814">8304 947 24536,'49'-8'-2216,"0"0"0,16-7 0,-1-2 2216,-18 2 0,-2 0 0,-4 1 0,-4 1 0,10-2 0</inkml:trace>
  <inkml:trace contextRef="#ctx0" brushRef="#br0" timeOffset="8947">8500 1244 24094,'48'-23'-224,"1"0"1,-1 1 0,0-1-1,11-1 1,-6 1 0,-14 1 0,0-1-1</inkml:trace>
  <inkml:trace contextRef="#ctx0" brushRef="#br0" timeOffset="9415">9073 744 25802,'33'-45'101,"1"0"0,12-2 0,2 10-129,14 17-311,-13 7 0,0 7-669,5 29 750,-9 24 258,-39-8 0,-9 4 0,-3-6 0,-4-1 42,-6 1 0,-1-4 36,-9 8 538,1-3 102,11-17-511,10-5-45,17-13-89,13-3-73,12 0-244,-2-1 1,3 2-273,2 4 1,0 4 126,7 3 0,-4 6 296,-10 6 1,-7 4 92,3 23 201,-32 1 275,-15-16-120,-6-11 0,-6-1-197,-3-3 1,-2-2-373,-7 1 0,1-4-1926,-15 3 2139,22-35 0,26 11 0,5-14 0</inkml:trace>
  <inkml:trace contextRef="#ctx0" brushRef="#br0" timeOffset="9763">10075 644 24861,'0'52'65,"0"0"0,2-2 1,0-2-66,6 17-109,2-25 0,5-3-31,23 13 347,3-8-56,8-42 95,-11-25-78,-9-8 1,-2-8 32,-2-9 1,-2-5-44,-6 11 1,-2-2 0,-4 0-61,-3-15 0,-9 3-375,-6 16 0,-8 8 165,-35-3-879,-11 36-609,20 11 1,-1 8 1373,-13 11 1,3 3 0,20-13 0,2 1 0,-1 5 0,-1-1 0</inkml:trace>
  <inkml:trace contextRef="#ctx0" brushRef="#br0" timeOffset="9913">11027 724 19792,'0'0'0</inkml:trace>
  <inkml:trace contextRef="#ctx0" brushRef="#br0" timeOffset="10330">7424 2367 23903,'61'-19'145,"0"1"1,0 0 0,-12 4-1,3-1 1,3 0 0,2-1-1,1 1 1,-1 0-87,-3 1 0,0 0 1,0 0-1,2 0 0,1 0 1,1 0-1,1 0-651,-3 0 1,1 0 0,2 0-1,1 0 1,0 0 0,1 0-1,-1-1 1,0 1 0,-1 1 600,4-2 0,1 1 0,0-1 0,-1 1 0,-1 0 0,0 0 0,-3 1 0,-1 0-9,3-1 0,-1 2 0,-2-1 0,-2 1 0,-1 0 0,-3 1-49,12-3 0,-2 0 0,-5 1 0,-8 2 609,-5 0 0,-8 1-1237,20-8 258,-35 8-2164,-20 1-452,-49 20 688,16-4 0,-4 1 2305,-12 6 1,1-1-1,-3 2 1,8-5-1</inkml:trace>
  <inkml:trace contextRef="#ctx0" brushRef="#br0" timeOffset="10682">7631 2543 22873,'55'-15'220,"0"0"0,0 1 0,-1-1 1,3 0-1,3-2 0,3-1 1,2 0-1,0 0 0,0-1-918,-8 2 0,0 0 0,1-1 0,0 1 0,1-2 0,1 1 0,1-1 693,-4 2 0,1 0 0,2-1 0,1-1 0,0 1 0,0 0 0,-2 0 0,-1 0 0,-2 1-226,3-1 1,-1 1 0,-1-1-1,-2 1 1,0 0 0,-2 1 0,0 0 195,11-4 0,0 0 0,-2 1 1,-3 1-1,-7 2-23,1 0 0,-6 2 1,-2 1 542,14-6 0,-5 1-348,-18 6 1,-3 1 562,13-8-549,-29 11 1761,-13 5-2080,-4 3 1393,1 0-6810,4 0 5585,1 0 0,-1 0 0,-2 0 0</inkml:trace>
  <inkml:trace contextRef="#ctx0" brushRef="#br0" timeOffset="13786">14304 691 25640,'1'46'201,"0"0"1,2 3 0,1 0-183,4 6 1,1 0 2,-1-2 1,2 0-23,2 9 0,2 0-757,0-6 1,0-2-101,-2-9 1,0-4-640,5 12-1854,-13-69 3350,-9-21 0,-3-4 0,5-2 0,-4 7 0,1 0 0</inkml:trace>
  <inkml:trace contextRef="#ctx0" brushRef="#br0" timeOffset="14003">14302 626 25348,'37'33'426,"-1"0"0,3 0 0,0 1-351,1-2 1,3 2-485,1-3 1,3 2-1,1-1 332,1-1 1,2-1 0,0 1-516,6 2 0,1 1 0,-2-3-1598,6 0 0,-6-4 1207,-20-7 0,-9-12 1084,-14-27 0,-16 10 0,-7-19 1</inkml:trace>
  <inkml:trace contextRef="#ctx0" brushRef="#br0" timeOffset="14268">14953 428 25976,'-38'-16'386,"18"50"-218,28 20 0,13 10-140,-7-9 0,3 4 0,0-2-879,0-4 0,1-1 1,0-1 850,-1-4 0,1 0 0,-1-4-202,2 2 0,0-3-264,-3-6 1,1-3-1190,-2-1 0,3-4 1777,24 3 1,-23-13 0,6-18 0</inkml:trace>
  <inkml:trace contextRef="#ctx0" brushRef="#br0" timeOffset="14486">15632 747 27040,'51'-6'-155,"-1"1"0,0-1 0,-2-1-663,-11-1 0,-1 0-1243,2-1 0,0 0 2061,4-1 0,-3 1 0,5-1 0,-4 1 0</inkml:trace>
  <inkml:trace contextRef="#ctx0" brushRef="#br0" timeOffset="14685">15697 1139 24536,'50'-14'-265,"0"0"1,-6 1-1,2-2 1,-3 0-1503,11-4 0,-3 0-634,-1 0 1,-3 1-7431,7-2 8789,-48 23 0,-7-1 0,-5 5 0</inkml:trace>
  <inkml:trace contextRef="#ctx0" brushRef="#br0" timeOffset="15719">17366 412 22043,'6'-37'681,"0"-1"0,-3-25-547,-18 48 18,-15 7-35,-12 3-25,1 12 1,-3 7 153,1 7 1,0 4-470,0 0 0,2 4 273,9 4 1,8 2 84,8 13 385,30 13-363,12-31 0,9-3-124,17 7 1,6-2-632,-3-8 1,2-1 580,4-1 1,-3 0-10,-20-6 1,-2 3-191,3 10 1,-5 4 164,-11 1 1,-8 3 277,-11 8 1,-13 0-94,-18-6 1,-11-5 41,0-9 1,-4-6-173,-5-4 0,0-8 416,-14-14-135,6-12 35,11-17 317,26-1 0,7-7-654,10-7 1,8-2-67,6 9 1,5-1 0,1 3-425,10-12 1,5 6 411,6 7 0,3 7-303,13 2-274,-9 12-135,-12 11-1307,-7 13 2114,-10 49 0,-8-32 0,-4 31 0</inkml:trace>
  <inkml:trace contextRef="#ctx0" brushRef="#br0" timeOffset="16069">18018 459 23959,'-19'46'287,"-1"0"1,1-2 0,6 1-246,16 6 0,9-1-104,6-3 1,6-2-175,11 2 1,7-9 196,10-15 0,2-16 97,1-21 1,-3-13-502,-11 1 1,-6-6 702,-8-9 1,-8-2 271,-7-21-28,-18 22 0,-7 0-423,-10 4 0,-5 4-62,-1 1 1,-3 6-51,-8 6 0,-1 10-271,-22 22-1664,23 11 0,7 11 1966,22 23 0,6 4 0,-13-22 0,4-2 0,25 8 0,0 1 0</inkml:trace>
  <inkml:trace contextRef="#ctx0" brushRef="#br0" timeOffset="16403">18771 392 24055,'-12'44'51,"0"-1"1,-1 1 0,-3 17 0,9-2-523,19-8 1,11-3-15,5-9 1,6-4 394,-2 1 1,6-8 145,13-16 0,0-16 434,-12-16 0,-3-9 143,5-8 0,-6-7-70,-9-12 0,-9-1-923,-9 9 0,-6 3 525,-9 0 0,-6 4-114,-24-9 155,0 29 1,-7 7-818,-5 10 1,-3 14 610,3 19 0,0 12 0,3-5 0,3-11 0,4 2 0,4 27 0,0 0 0</inkml:trace>
  <inkml:trace contextRef="#ctx0" brushRef="#br0" timeOffset="16737">19491 370 24542,'-6'53'125,"0"-1"0,2 0 0,3-3-162,4-13 1,5-1-362,7 12 1,6-2 220,7-11 1,3-3 173,-1 0 1,3-6 2,3-14 0,0-9 0,17-21 568,-20-6 0,-2-7 79,-9-8 1,-5-6-212,-1-13 1,-10-3-328,-22 0 1,-11 3-852,0 11 1,-6 6 528,-11 7 0,-6 9-835,0 14 1,-3 9 1047,3 8 0,-2 6 0,4-2 0,5-5 0,3 2 0,-8 10 0,0 0 0</inkml:trace>
  <inkml:trace contextRef="#ctx0" brushRef="#br0" timeOffset="17287">17406 1789 26418,'50'-5'59,"1"-1"1,0 1 0,0-1 0,1 0 0,6-1 0,1 0-1,2-1 1,-2 0 0,-3 1-1108,-1 0 0,-2-1 0,-1 1 0,2 0 1,2-2 1060,2 1 0,2-1 0,3 0 0,-1 0 0,0-1 0,-2 0-43,3-1 1,0-1 0,-2 0 0,-1 1 0,-3-1 145,1 0 1,-4 0 0,0 1 0,0-1-123,2-1 1,0 0-1,-2 1 1,-7 0 5,6-2 0,-11 2-118,-5-2 339,-28 8-5458,-50 4 5237,6 10 0,-2 2 0,-23-4 0,-1 13 0</inkml:trace>
  <inkml:trace contextRef="#ctx0" brushRef="#br0" timeOffset="17586">17550 2128 23315,'59'-18'164,"0"0"0,0 0 0,0 3 0,5-1 0,3-1 0,0 2 0,-3 0-1104,0 1 0,-3 2 1,1-1-1,6 0 940,-10 2 0,5-1 0,4 0 0,0-1 0,0 1 0,-5 1 0,-5 1-28,8 0 0,-7 0 0,-1 1 0,2 0-13,-6 1 1,2-1 0,0 1 0,-3-1-1,-4 2 33,6-3 1,-4 1 0,-6 0 382,-2 1 1,-3 0-214,-2 1 1,-6 0 1779,-13 0-1634,-8 5-308,-3-1-370,-7 3 882,19-8 0,-14 6 1,13-6-1</inkml:trace>
  <inkml:trace contextRef="#ctx0" brushRef="#br0" timeOffset="63171">1548 3897 24682,'-13'41'243,"6"-5"1,3 3-272,5 4 0,4 2-115,3 8 0,5-2 168,3-12 1,7-9 248,35-11-173,-7-43-76,-25-2 0,-3-6 40,-6-1 0,-3-5 119,5-22 1,-2-6-285,-6 22 1,-2-2 0,1 0 285,-1-7 1,0-1 0,-1 3-92,0-7 0,-2 7-341,0-8 428,-5 48-120,-1 32-43,1 15 1,3 11 8,1 3 0,2 8 0,1 3-679,-1 0 0,1 4 0,1 2 0,-1-2 651,0-4 0,1-1 0,-1 0 0,0-1-2,1 1 1,-1 0-1,0-2 1,-1-4-143,2 14 0,-1-5 67,-2-18 0,1 1 1,-1-2-45,3 9 1,1-1-51,3 5 0,1-5 171,9 6 168,-1-22-17,-6-42-84,-5-18 1359,-3-10 1,-2-7-1324,-1-6 1,-3-5 2,-1-14 1,-4 0-218,-3 12 0,-3 2 113,-4 4 1,-2 4 81,-19-12-17,7 21 1,-3-1-51,1 5 0,-1 0-26,-4-2 1,3 2 8,-10-8-79,22 16 7,17 11-208,24-14-594,25-12 145,-8 11 1,5 0-849,3 0 1,-2 1 552,-11 5 1,-3 1 1023,6-13 0,-33 23 0,-6-1 0</inkml:trace>
  <inkml:trace contextRef="#ctx0" brushRef="#br0" timeOffset="63371">1348 3634 16717,'62'-7'0,"-13"1"0</inkml:trace>
  <inkml:trace contextRef="#ctx0" brushRef="#br0" timeOffset="63737">3467 3501 25959,'-5'66'155,"0"0"1,2-9-1,0 3 1,2-3-158,1-7 0,1-2 0,1-1-286,-1 2 0,1-1 0,1-1-661,1 1 1,2-1 0,0-8-2226,6 6 3174,2-10 0,-9-35 0,-2-7 0</inkml:trace>
  <inkml:trace contextRef="#ctx0" brushRef="#br0" timeOffset="64020">3380 3389 26278,'8'-43'186,"0"-1"1,1 4 0,8 7-184,16 15 0,9 9-45,6 0 0,4 7-283,11 13 0,-1 8-370,-13-1 0,-5 7 552,-10 13 0,-9 5 101,-13-6 0,-10 2 169,-17 16 0,-13 2 95,5-20 0,-3 0 0,-3-1-187,-8 5 1,-2 0-1,0-3-307,-12 1 1,13-3 271,36 9 0,4-32 0,49-7 0</inkml:trace>
  <inkml:trace contextRef="#ctx0" brushRef="#br0" timeOffset="64321">4019 4194 25797,'45'-19'-55,"-1"0"1,6 1 0,-3 12-41,1 42 95,-6 2 109,-30-5 1,-6 1 7,-7 22-58,-6-18 0,-1 0-87,0 27-375,-3-8-589,23-28-1899,12-32-1388,19-32 4279,-12-4 0,-2-2 0,5-7 0,-16 16 0,0 1 0</inkml:trace>
  <inkml:trace contextRef="#ctx0" brushRef="#br0" timeOffset="64487">4256 3623 17882,'0'0'0</inkml:trace>
  <inkml:trace contextRef="#ctx0" brushRef="#br0" timeOffset="67171">5806 3530 26430,'22'13'-2458,"-3"5"0,-11-9 1,-3 2-1</inkml:trace>
  <inkml:trace contextRef="#ctx0" brushRef="#br0" timeOffset="67337">5804 4209 23086,'40'-30'-2097,"-12"7"0,-20 20 1</inkml:trace>
  <inkml:trace contextRef="#ctx0" brushRef="#br0" timeOffset="67672">7237 3204 25769,'2'53'200,"0"0"1,0 0-1,1 3 1,0 0-1,1 0-133,1-2 0,0 1 1,1 0-970,0 0 0,1 0 0,0-2 904,0-5 0,1-1 0,0 1 31,2 2 1,0 0 0,1-1 298,3 10 0,1-2-834,-4-13 0,1 1 0,-2-3-353,1-2 1,-2-4-3253,7 22 4107,-20-69 0,5 11 0,-8-28 0</inkml:trace>
  <inkml:trace contextRef="#ctx0" brushRef="#br0" timeOffset="68690">7315 3710 23965,'-3'-34'1126,"0"0"0,-2-19-902,29 48-213,0 10-78,11 6 0,3 6-561,-5 7 1,-4 5-99,4 10 1,-7 5 649,-12 3 1,-11 1 153,-8-9 1,-8-3 103,-6-3 0,-5-5 428,-16 1 808,5-12-1032,28-22-526,47-41-17,-13 20 0,2-1-401,16-13 1,2-1 506,-10 9 1,-2 1 50,-1 2 0,-1 0 22,-4 3 1,-3 1 582,14-21-303,-27 22-335,-32 14-34,-8 22 61,-12 12 6,20 1 746,16 10-746,43-8-110,-6-14 1,3-2 86,3-4 1,0-4-20,1-1 0,-2-2-92,6 0 0,-7 6 83,-18 14 242,-6 20-158,-14 18-38,0-7-35,5-4-105,9-23 5,36-9 81,-15-20 0,4-6 98,12-9 1,-1-7 128,1-11 0,-6-5-354,-10 5 0,-5 0 354,-8 4 0,-5 2 202,-6 0-208,-7 14-162,-8 27 6,0 34-292,4-10 1,4 1-186,12 27 62,19-12 79,10-36 77,15-15 506,-22-29 285,-21-19-404,-36-3 452,-11 18 0,-5 4-553,7 10 1,1 3-773,-22-15-1563,59 14-622,21 7 0,10 3 1804,1-2 0,2-2-381,11-7 1,-1-3 1500,-14 2 0,-3-4 1582,8-12 0,-3-4 1630,-12 1 1,-3-2-1496,-1-3 0,-5 2-944,-6-12-645,-14 30-122,-1 31 145,0 28-92,0-3 0,0 8 36,5 18 0,3 10 0,1 1-260,-1-12 1,1 1-1,1 0 1,0 2 162,0-5 1,0 1 0,1 1 0,1-1 0,-1-4-83,4 16 0,0-3 0,0-6-177,2 6 1,-3-10-159,-1 3-363,-7-20 1,-1 0-1717,0 19 2498,-29-26 0,17-14 0,-22-37 0</inkml:trace>
  <inkml:trace contextRef="#ctx0" brushRef="#br0" timeOffset="69388">9222 3574 22179,'49'-17'-430,"1"1"0,12 8 1,-3 13-641,-17 14 0,-5 6 773,0 1 0,-6 3 297,-8 4 0,-12 1 661,-29 18 404,-6-18 0,-6-1-524,-3-4 0,-2-2-365,0 1 0,6-9-2411,17-17 392,40-26 740,2-1 0,4-3 159,-1 2 0,1-2 443,10-10 0,0-1 2573,-8 7 0,-2 0 311,-2 0 1,-4 2-1136,-1 0-795,-25 20-111,-12 17-6,-5 10-118,-7 13-215,7 0 0,3 4-1302,2 32 402,19-32 1,7-3-207,21 7 677,28-32 426,-18-23 1271,-7-26 505,-26-14-1339,-20 23 0,-6 1 45,-15-16-331,-16 18 28,24 18-179,8 6 101,7 4 134,26-5-106,26-3-132,-9 3 0,3 1 3,-2 1 0,-1 0-25,1 1 0,-3 2 19,15 2-33,-20 8 0,0 5-605,25 18-143,-31-4 0,-3 3 283,5 19 235,-30 1 168,-12-18 214,-24 2 491,7-15-1024,11-30-754,35-15 1,15-8-230,3-10 0,7-5 1206,-5 12 0,6-5 0,-1 1 1,-4 6-1,1-4 0,-1 3 0,6-8 1,1 0-1</inkml:trace>
  <inkml:trace contextRef="#ctx0" brushRef="#br0" timeOffset="70337">10857 2834 23735,'-37'-23'803,"0"0"0,3-1 0,7 11-803,13 26 157,6 22-31,5-2 0,2 8-1289,0 17 0,2 9 0,1-2 1168,0-13 1,0-3-1,1 4-5,0-2 0,0 4 0,0-1 0,1-6-34,2 6 1,4-4-526,3-2 0,5-3-1141,7-8 1,5-4 505,11-4 1,4-5 1193,-5-7 0,1-7 56,1-13 1,-4-8 1169,8-23 695,-23 0 1,-4-5-547,-6 1 0,-3-2-924,0 0 0,-3 2-524,-4-2 2011,-3 69-2470,0 15-755,3 4 0,5 2-296,5-17 1,5-5 1221,7 4 0,6-9 957,6-20 0,1-9 166,-5-3 0,-2-6-12,-2-8 1,-4-4 336,5-15 621,4-13-1198,-8 16-516,4 8 6,-9 32-162,-1 19-225,0 12-385,4-2-209,3-2 23,18-8 779,8-16 327,-22-15 1,-1-6 282,13-20-117,-17-22 5,-20 4-106,-10 11 0,-5-4-6,-8 2 1,-7 1-217,-7-3 1,-7 9-54,-6 17 1,-1 13 10,10 13 1,3 10-23,3 22 0,11 8 64,20-6 1,10 0 50,9 0 0,10-6-6,13-12 1,5-10-34,-4-10 0,-1-8-155,0-5 1,-2-4 153,-14 0 1,-1-2 190,5-6 1,0 0 478,15-15-672,-7 6-17,-20 19-50,-15 23-79,-1 11 112,-1 16-232,-1-3 1,0 3-587,8 29 796,10-5 611,14-40-51,-1-32-67,7-24 17,-10-3 22,12-12-370,-5 19-156,5 6-34,-13 30-235,-6 12-723,-5 9-3742,5 5-5047,0-14 8889,-3-4 1,-8-12-1,-9-4 1</inkml:trace>
  <inkml:trace contextRef="#ctx0" brushRef="#br0" timeOffset="70587">11249 2924 25814,'59'-6'382,"0"0"1,-1 0 0,-2-2-383,-12-1 0,-2-1-247,10-2 1,-3 1-1519,11-4 180,-9 2-1355,-66 13-1491,-16 10 4431,-21 4 0,24-3 0,8-2 0</inkml:trace>
  <inkml:trace contextRef="#ctx0" brushRef="#br0" timeOffset="72637">13781 3273 26766,'0'-46'-90,"-20"76"87,11 10 0,2 8-51,-2-4 0,0 4 0,3-3-237,5 4 0,4-4 134,16 17 248,16-44-248,20-18 268,-8-42-81,-24 6 1,-8-6-174,-18-12 1,-10-2 63,-1 9 1,-5 3 47,-10 6 0,-4 8-53,-11 10-409,3 28-1069,31 29 206,57 3 994,-17-18 1,5-6-63,19-11 1,1-10 333,-11-6 1,-3-7 89,-2-5 0,-3-4 213,-3-3 0,-5-5 869,-5-14 0,-6-3-203,-6 4 0,-4 0-383,-6-1 0,-3 4-703,-4-1 190,-3 59 14,8 19 0,5 9 3,1 19 0,4 10-210,-3-22 0,2 6 0,1 3 0,0 1 0,0-1 219,0 2 0,1 0 0,0 1 0,1 0 0,-1 0-450,1 2 0,1 1 0,-1 0 0,0-2 0,0-1 429,2 4 1,-1-1 0,0-3 0,0-5-103,-1-8 0,-1-4 1,1-1-541,9 21 0,1-4 172,0-9 1,2-4 413,4-4 1,2-9 179,26-11-78,-15-43 66,-23-7 1,-6-7 667,-4-2 0,-4-3-697,-5-3 0,-3-4 0,-2 3 111,-5-8 0,-5 2 816,3 5 1,-3-1 0,-5 5-593,-25-7 0,-4 8-638,13 12 1,-1 4 290,-11-2 0,2 6-59,-5 9-34,18 7-218,18 2-1277,42-15-765,20-6 0,14-7 2294,-18 5 0,5-4 0,1 0 0,-4 2 0,1 4 0,-2 1 0,-1-1 0,-1-4 0,1 0 0,-1 0 0</inkml:trace>
  <inkml:trace contextRef="#ctx0" brushRef="#br0" timeOffset="72938">15768 2736 25506,'13'44'173,"0"0"1,-1-1-1,2 8 1,0 1 0,0 6-103,-2-4 1,0 5 0,1 3-1,-1 0 1,0-4-1268,0 1 0,0-2 0,0-1 1,0 3 1205,0 0 0,1 2 0,0 1 0,-1-2 0,0-7-10,0 4 0,0-6 0,0 0 299,0 0 1,0-2-1,0-2-1067,1 6 1,-1-3-521,2 3 0,-8-20 1288,-40-80 0,26 39 0,-14-33 0,1 0 0</inkml:trace>
  <inkml:trace contextRef="#ctx0" brushRef="#br0" timeOffset="73720">15813 3182 24262,'53'-16'52,"0"1"0,13 9 1,-1 10-359,-18 14 1,-4 5 176,2 1 1,-6 5 69,-12 13 0,-16 2 120,-26-7 1,-12-1 44,-6 6 1,-5-2-6,-5-9 0,-1-6-101,-14 4-96,39-19-284,41-15-917,12-9 0,8-4 246,13-7 1,5-4 944,-13 6 1,1-3 0,-1 1 1466,13-8 0,-5 2-630,-20 10 0,-7 3 596,-4 2-923,-30 20 88,-3 12-121,-17 31-287,8 16-84,0-1 0,17-7 227,15-30-98,29-9 33,10-24-120,-24-11 0,-3-6-42,9-29-222,-26 14 0,-8-1 196,-6 7 1,-4 1-6,0 0 1,-4 1 30,-19-25 0,-3 15-118,3 19 73,1 29-274,20 41-689,20 2 686,7-15 0,7-3-104,5-12 0,6-7-484,20-3 0,3-12 859,-5-16 1,-2-11 466,-14 4 0,-2-4 0,-4-3 43,1-15 1,-9-3 32,-13-1 1,-7 2 201,-11-13-61,-3 12-280,-2 14-387,0 23 12,9 44 0,4 24 47,5-9 0,2 8 0,2 2 0,0 0-620,-1 2 1,-1 0 0,2 1 0,1 1 594,0-2 0,3 2 0,0 0 0,0-2 0,0-4 2,4 10 0,0-6 0,1 1 134,1 5 0,2 0 1,-2-4-304,-3-14 1,-2-3 0,1 0-560,8 25 1,-3-7-103,-2-3 567,-9-27-2752,-7-29-18,-6-40 3031,-2-6 0,-2-3 0,1-9 0,0 19 0,1-1 0</inkml:trace>
  <inkml:trace contextRef="#ctx0" brushRef="#br0" timeOffset="75654">17112 3240 25612,'41'-20'-111,"0"1"1,0 2 0,-3 11-685,15 44-135,-6 6-729,-11 4 729,-18 2 873,-8 0 68,-25-18 0,-8-2 576,-1-4 1,-5-4 330,-7 2 1,-1-5-102,-15 0-279,27-14-538,35-12-174,15-7 1,8-5-376,16-11 0,5-4-6,-6 2 0,1-2 1,-1 1 585,-6 4 1,-3 0 0,-1 0 234,12-12 0,-8 3 607,-6-3 298,-16 12-1087,-14 21-95,-17 41-12,5 0 1,1 2-48,-4 3 0,3 0-120,7 1 0,6-2-135,13 3-57,39-15 365,-27-29 1,1-9 120,6-10 0,-3-7-1,-10-1 1,-4-4 752,-7-2 1,-4 1-594,-5-6-179,-3 12-409,2 23 157,9 38-572,18 26 312,-14-26 0,2-1 257,5-2 0,2-5-64,18-8 252,-11-14 0,1-9 0,-2-14 0,-3-9 92,5-12 0,-5-5-389,-8-1 0,-7-2 378,-5-5 0,-5 1-28,-3 12 0,-2 2 132,0-1 0,-1 0 16,-1 3 0,-3 2 18,0-1 0,-5 9-220,-11 22-16,8 47 0,7 20-3,-1 2 1,5 6-525,4-3 0,3 4 1,2-4 514,-1-18 1,2-2 0,5-2-247,5-1 0,4-2 1,4-3-268,18 8 0,9-9 463,-8-13 0,5-4 1,-1-6 61,14-3 0,-1-9 2,3-7 1,-6-10 114,-20-4 1,-6-9 305,4-14 0,-6-8-269,-10-3 1,-5-2-40,-2-7 0,-6 3-124,-11 18 1,-5 6 2,-19-5 1380,-8 59-1380,-2 19 6,17-7 0,2 6-28,-2 20 0,4 4-146,4-6 0,7-1 180,10 1 0,8-5 580,17 6-508,29-52 892,-14-25-696,-17-5 1,0-5 146,-6 1 1,-2 0-330,0-3 1,-1 3-133,5-5-139,0 46-258,-1 8-83,13 18-237,-1-14-514,26-8 1035,-27-23 1,-1-6 235,2 1 0,-3-4-173,-1-13 1,-6-4 329,-9 2 0,-3-1-12,-1-3 1,-1-2 114,-2-4 1,-1-5 9,-3-4 1,-1-6-1,-1 1 21,0 2 1,-1-1 0,-1 0-87,-1-4 0,-1 0 1,0 5-206,-1-2 0,-1 11-6,-7 17 1,3 74 5,4-2 0,1 7-12,1-4 1,0 3 0,1 4-221,2 3 1,2 6-1,0 0 1,1-3-77,1 8 0,2-4 0,0 1-278,0 1 1,2 0 0,2-7 255,4-3 0,2-11-158,15 0 147,9-13 55,8-13 235,-11-25 1,2-11 134,0-15 0,-1-8 104,-9 4 1,0-4 0,-2-1 105,-5 1 0,-3-2 0,-2 2-294,1-4 0,-4 4-28,-1-3 766,-13 53-789,-2 50-582,0-15 1,0 1 32,1 3 1,1-1 33,2-3 0,4-5 85,10-3 1393,30-17 224,11-41-187,-19 2 1,0-4-424,0-10 1,-2-2-233,-2 7-1,-1 2-276,13-7 692,-9 27-726,-18 24-134,10 33-213,-16-18 0,0 2 145,5 1 1,1-1 218,11 10 118,-2-29-85,-10-31 96,-1-36-93,-12 13 1,-4-4 97,-7-14 1,-7-2-26,-7 4 0,-5 3-109,1 13 0,-6 8-51,-9 9 1,-1 16 39,-6 48-42,21-13 0,10 4-23,19 6 0,10-3 76,24 11-158,-6-34 0,4-8 158,22-20 134,-19-2 1,0-6 327,-3-4 1,0-2-85,5-2 0,-1 1-378,-9 8 0,-2 5-6,9 7-95,-10 27 23,-17 16-376,-7 1 0,-3 1-50,1 20 255,-4-20 0,1-1 103,8 2 275,0-23 209,12-19 390,14-46-442,-12 19 0,1-2-29,7-5 1,0 2-230,-6 10 0,0 4-28,17-3 0,-20 32-128,1 33-1402,-6 16-4810,3 8 6340,-5-20 0,-6-25 0,-2-17 0</inkml:trace>
  <inkml:trace contextRef="#ctx0" brushRef="#br0" timeOffset="75955">19725 2621 26502,'60'-10'171,"-1"1"0,-15 3 0,1 1 0,2-1-227,16-1 0,4 1 0,-3 0-1137,-10 2 0,-3-1 1,1 1 979,1 0 0,1 0 0,-6 0 99,-1 0 0,-8 1-1123,-10-1 1340,-24 1 0,-6 1 1,-21 2-1</inkml:trace>
  <inkml:trace contextRef="#ctx0" brushRef="#br0" timeOffset="76854">22947 2964 26542,'29'-50'84,"1"-6"-110,-15 25 1,0-1-567,0-5 0,-1-1 589,0-2 1,-2-2-21,0-9 1,-2 2-330,2-14 268,-4 8 298,-7 63-214,-2 25-6,1 10 1,0 3 5,0-9 0,2-1 0,1 14 0,5-2 31,6-10 0,5-5 638,28 9-426,-16-24 1,2-8-42,18-20-46,-3-19-111,-18-11 183,-9 11 1,-1-1-185,13-17-178,0 6 84,-15 37 50,-6 26-45,-4 18-6,-1-8 1,1 2-157,12 25 274,6-4 146,7-33-124,-6-30-55,2-16 44,-5-9-38,10-7-136,0 13 29,9 14 17,-11 25 5,0 17-448,-10 4-2151,7 11-1831,-11-17 4475,-10-28 0,-6 0 0,-11-25 0</inkml:trace>
  <inkml:trace contextRef="#ctx0" brushRef="#br0" timeOffset="77004">23286 2066 18817,'27'21'0,"0"0"0,17 12 0</inkml:trace>
  <inkml:trace contextRef="#ctx0" brushRef="#br0" timeOffset="78157">24736 2469 25416,'-35'18'101,"1"8"-96,9 24-38,6 5 27,8 1 3,11-21 1,8-1 55,14-9 0,5-3-53,-1 1 0,3-5-232,13-8 1,2-8 228,-7-8 0,-2-3 20,1-2 0,1-3-1,-1-5 1,-1-5 19,10-15 1,-3-10-17,-15 3 1,-3-5 0,-1-2-658,1-1 1,-2-2 0,-3-2 647,-6 8 0,-2-4 0,-2 1 1,-2 2-11,-2-3 1,-2 2 0,-1 0 3,0-3 0,-1 0 0,-3 4 90,-2-4 0,-2 6-106,-1 2 0,-5 17 11,-18 45 28,4 36-25,12 1 0,2 6-7,5 4 1,3 6 3,1-19 0,1 5 0,1 2 0,3-4 182,3 10 1,4-3-1,-1 1-182,-1 1 0,-1 1 0,5-7-101,8 2 1,7-9-211,7-9 0,3-6 311,-8-9 0,2-3 36,10 5 1,1-4-37,16-12 61,-22-14 1,-1-8 293,-3-9 0,-2-6-235,4-13 1,-5-7 27,-6-7 0,-6-2 571,-6 11 0,-3 2-700,-2 7 1,-3 6 628,-2 9-749,0 27 96,-4 49-197,3-13 0,1 3-28,2 0 1,2 1 38,2-3 1,5-4 34,19 1 21,28-16 208,6-33 159,-26-10 1,-2-6-116,-8 0 1,-4-4-79,-7-6 1,-4-1 145,-2-14 112,-5 5-180,-3 10-83,-2 9-163,1 14 101,0 10 28,2 8 505,-1 5-499,1-2-6,-1 0 100,-1-5-10,-1-1-168,-1-3 72,0-6-95,0 2 73,0-4 28,0 5-151,0 1 145,0 14-5,0 12 22,0 7-11,0 10 0,0-5-347,1 3-95,3 0-3417,17 9 3859,23-33 0,5-4 0,-9 16 0,2-26 0,0 0 0</inkml:trace>
  <inkml:trace contextRef="#ctx0" brushRef="#br0" timeOffset="79306">26933 2487 25074,'-38'-27'87,"1"0"1,0 7 0,1 11-46,1 25 1,2 12-1,4 4 0,3 5-26,-3 6 1,10 1 53,19-8 0,10-3 25,19 7-11,32-28-84,-8-27-169,-1-10 365,-6-19 47,-20 5 1,-4-7-140,-2-7 0,-3-4-58,-5 6 1,-2-3 0,-1 2-417,-1-14 1,-2 3 419,-3 0 1,-1 5-37,-2 23 0,0 3-14,-5-15-118,-4 23 118,-17 43 0,10 16 0,3 10-208,4-2 1,1 5 0,2-1-308,0-1 1,3-1 0,1 0 150,5 2 0,1 0 0,4-4-51,3-1 1,6-3-230,12 5 0,8-6 349,3-11 1,4-7 283,11-1 0,1-8 303,-11-12 0,-3-9-119,-3-3 1,-5-6 341,7-25-179,-8-8 45,-8-5 50,-15 14 0,-4-2 1135,-3-20-1532,-29 11 11,-1 50-29,-15 43-16,17 20-549,15-9 1,9 2-304,15-4 1,11-2-569,12 3 1,9-7 720,3-13 1,5-9 398,5-12 1,1-9 299,-16-5 0,0-7 381,13-10 0,-1-8 629,-4-7 0,-3-6-211,-12 10 0,-1-2 1,-5-1 152,4-13 0,-7 2-801,-11 14 1,-4 3-152,-6-4-28,-15 28 28,-27 34 25,7 1 0,-1 5-140,-8 18 1,2 3 14,6-4 0,4-1-91,5-1 1,6-3 39,7 7 461,22-14-8,23-28 17,-7-22 1,1-12-127,7-20 1,-4-9-194,-14 14 0,-2-2 0,-2-3-519,1-9 1,-3-4 0,-3 1 518,-2 4 0,-3 0 0,-1-3-14,-1 0 0,-1-3 0,-2-1 0,-1 3 136,-2-3 1,-3 2 0,-1 2-135,0-1 1,-2 0 0,-4 10 5,-3 9 1,-4 15-45,-17 36 50,10 38 39,14-7 0,2 7-271,2 11 1,3 5 231,5-8 0,3 3 0,1-2-58,1-10 0,1-3 1,3 1-199,5 9 0,4 0 0,1-7 93,4-5 1,4-7-57,4-3 1,3-7-90,24-3 827,-16-19 1,2-7-654,-4-9 0,-1-4-281,1-1 1,-3-2-3188,1-14 3701,-57 11 0,7 17 1,-21 2-1</inkml:trace>
  <inkml:trace contextRef="#ctx0" brushRef="#br0" timeOffset="80605">7620 5414 24379,'10'36'116,"-1"-1"0,1 0 0,0 1-35,4 5 0,3 0-31,4-3 1,3-2-51,-1-1 0,4-5 89,11-7 1,3-12-43,-7-20 1,0-10-29,6-6 1,-3-8 36,-4-14 1,-7-5 158,-5 0 1,-6 1-166,-5 12 1,-2 4-51,0-12-196,-5 36 190,7 46 9,-2 0 0,3 5 25,5 18 0,1 3-328,-1-8 0,1-2 300,2-6 0,0-6 0,9-6 252,8-16 22,-1-43-229,-1-4 5,-18 1 1,-1-5-51,5-10 0,1 2-56,16-6-28,-10 19 0,1 11 78,24 51-431,-22-4 1,-2 4-405,-2-2 1,-1 0-300,-1-1 1,0-6-1981,7-6 3120,-5-11 0,-12-8 0,-5-3 0</inkml:trace>
  <inkml:trace contextRef="#ctx0" brushRef="#br0" timeOffset="80821">7903 4998 10108,'36'28'0,"-7"-5"0</inkml:trace>
  <inkml:trace contextRef="#ctx0" brushRef="#br0" timeOffset="81438">9984 6096 26099,'12'-57'278,"-1"0"0,3 1 1,3 4-193,4 15 1,3 2-726,2-5 0,0-2 655,2-2 1,-1-2-403,1-2 0,-2 0 386,-2 1 0,-2 0-20,-1-10 1,-3 3-7,-8 19 1,-1 3 25,2-30 495,-23 49-517,-22 52 22,11-8 0,1 6-9,0 18 1,4 4-155,5-9 1,7-1 170,9-4 0,8-3 81,23 10-89,16-7 0,-24-24 0,4-1 436,9 3 1,1-1-566,-8-3 0,-2 1 45,1 1 0,-9 0 90,-26 15 358,-25-14-314,-32-2-10,4-11 299,20-5 1,-1 0-357,-19-1-806,7-1-572,29-2-7113,21 0 8508,14-5 0,-8 4 0,7-4 0</inkml:trace>
  <inkml:trace contextRef="#ctx0" brushRef="#br0" timeOffset="82272">10848 6023 25270,'33'-35'388,"-1"0"0,1 1 0,13-17 0,-6 2-223,-21 18 0,-3-2-70,7-23 0,-2-3-1210,-6 7 0,-3-2 1128,-2 5 0,-1-5 0,-3-3 3,-4 1 1,-4-4 0,-2-2 0,-1 2-23,-1 4 1,-2 0-1,-1 1 1,0-1 5,1-2 0,-1-2 0,0 3 0,-1 5-40,-8-18 1,-1 15-196,-1 22 907,9 32-678,3 33 0,6 20 6,1 1 0,2 8 0,2 2-412,1-6 0,1 4 1,1 0-1,1-1 426,-2-6 0,0 1 0,1-2 0,1-3-11,4 5 1,1-3 0,0-7-4,-1-11 0,1-1-25,8 12 0,3 0 14,2-4 0,4-3 41,8 2 1,4-8-3,3-16 0,1-11-25,-8-10 0,-2-8 334,3-6 0,-4-6-318,-10 0 1,-4-5-12,2-13 1,-5-5-20,-5 0 0,-6 0-124,-11-4 1,-5 2 1244,0 16 1,-5 6-1111,-31 0 0,13 32-34,5 12 463,7 12-429,9 23 62,24-1-18,22 5-44,7-20 56,6-13-106,-17-9-17,-1 11 11,-13 15 56,-4 19 67,-10-5-50,-2-4-12,3-20 1,9-7 22,8-9-140,36-9-412,-21-16 1,1-6-452,8-5 0,-2-4 54,-9-2 0,-6-4-715,-10-1 1,-8 1-2690,-23-12 4325,-22 4 0,12 20 0,0 7 0</inkml:trace>
  <inkml:trace contextRef="#ctx0" brushRef="#br0" timeOffset="82476">10828 4947 26816,'60'-9'-14,"-1"1"0,-4 2 0,8 1 1,-1 1-1,-12 0 0,-13 2 1,-1 1-1,15-1 0,0 0 1,0 0-1</inkml:trace>
  <inkml:trace contextRef="#ctx0" brushRef="#br0" timeOffset="84172">12513 5388 24363,'-49'-41'1266,"-5"9"-1266,29 30 5,-13 7 7,1 11-12,8 8 0,0 5-12,3 9 1,2 4 14,-1 8 0,6 2 55,16-5 1,9-3 53,17 11 6,28-29 39,-5-29-26,-14-12 1,0-8 55,-4-5 1,-3-6-15,1-13 1,-3-2-255,-9 8 0,-5 2 184,-4 4 1,-3 3-59,-2 0-107,0 12-44,0 29 106,10 33-37,3-9 1,3 2-43,0-1 1,5-3-188,15 1 0,6-8-216,-1-14 1,3-10 187,10-9 0,0-11 218,-1-14 0,-6-10-420,-9-2 1,-7-7 489,-14 11 0,-3-4 1,-3 0 5,-4 2 0,-4-1 0,-1-3 0,-1-1 0,-2-3 0,-1-1 0,-1 2 183,-2-2 0,-1 3 0,-1 0 30,-1-5 0,0 1 0,-4 10-208,-20 0-5,9 63 31,12 12 0,5 8 25,0 16 0,5 9-220,1-14 1,2 4-1,1 1 1,1-2 163,2 8 0,3-2 0,2 1-14,-1-9 0,1 2 0,2-2 0,2-6-104,9 11 1,5-10 91,2-11 1,2-7 1059,23 3-998,-17-18 1,1-5 193,-4-9 1,-1-7-105,7-6 0,-4-7 33,-6-14 1,-5-4-71,-7 3 1,-4-3 86,1-14 1,-3 1 114,-2-9 437,-1 21-750,-8 79 22,-3 23-490,0-13 0,2 0 252,0-13 0,3 0-381,6 6 1,5-3 458,5-12 0,5-6 224,6 0 1,3-11 324,1-22 1,-1-11-214,-7 3 1,-3-6 117,-1-20 0,-5-4-129,-9 13 0,-2 1 154,-1 1 0,0 3-359,-3-7-27,-3 42 67,0 18-17,1 17 17,3 9 0,2-12 0,3 0-129,2-3 1,4-2 7,3 2 1,4-5 92,30 0 28,-11-30 34,0-17 16,-18-13 6,-8 5 0,-2-5 73,-1-4 0,-3-1 8,3-7 0,-3 0-8,1-20-129,-5 24 0,-3 32-67,-1 10 55,4 12-55,11 29-168,9 10 58,-9-19 1,1-1 3,10 12-107,0-12 140,-16-19 140,1-3 313,-4-7-134,6-14-167,3-3 94,11-13 40,0-3 111,18-12-145,-1 6-123,10 6 11,-20 23-207,-2 37-376,-16 22 337,-9-16 0,-1 0-34,-1 28 313,-5-23 387,-2-22 28,0-17-207,10-46-56,12-19-110,-1 10 1,3-2-339,-3 11 0,1 3 263,3 2 0,-1 5 84,9 0-84,8 14-28,-7 43-73,2 32-661,-22-12 1,-4 3-217,-2-6 1,-1-2-2955,3 26-807,-3-33 4887,-3-11 0,-1-9 1,-2-7-1</inkml:trace>
  <inkml:trace contextRef="#ctx0" brushRef="#br0" timeOffset="84440">12956 4835 27236,'48'-9'-954,"0"1"1,1-1 0,4 1 0,3 0 0,2 1 953,-1 3 0,4 1 0,-2 1 0,-5-1 0,9 0 0,-3 1 0,-11-1 0,0 1 0,0 0 0</inkml:trace>
  <inkml:trace contextRef="#ctx0" brushRef="#br0" timeOffset="84855">15686 5390 26497,'43'-8'287,"0"0"1,-2 0-1,-6-6-251,-12-13 1,-5-5-37,11-20-394,-12 14 1,-2-1 337,-1-19 162,-9 19 1,-3 1-286,2-20 198,-8 9 37,-4 61-34,3 20 1,2 7-15,-2 1 1,2 3 33,4 22 0,8-2-45,6-19 0,6-4-182,8 2 1,5-6-164,-2-14 1,2-6-199,0-10 0,-2-6-2008,10-14-1345,-16-24 3899,-16-1 0,-4-1 0,-2-5 0,-4-14 0</inkml:trace>
  <inkml:trace contextRef="#ctx0" brushRef="#br0" timeOffset="85138">15750 4481 25186,'30'-2'39,"0"2"0,10 1 91,-11-2-130,6-6 128,-19-6-228,-8-14-153,-13 4-1315,-8 2-1434,-13 25-5650,0 20 8652,1 15 0,11-14 0,6-4 0</inkml:trace>
  <inkml:trace contextRef="#ctx0" brushRef="#br0" timeOffset="85372">16989 5368 19591,'0'0'0</inkml:trace>
  <inkml:trace contextRef="#ctx0" brushRef="#br0" timeOffset="92032">1700 8289 26637,'-17'-33'82,"-1"1"0,-6-16 0,-3-6-80,7 12 1,-1-4 0,0-2 0,0 1-1200,-4-9 1,0 1-1,1-2 1197,3 8 0,0-2 0,1 2 0,2 4 0,-4-12 0,5 5 497,3 8 0,6 4-867,16-17 283,44 23-519,-9 30 1,4 8 289,-3 4 0,0 6-79,1 9 0,-6 6 260,-16-3 1,-7 6 83,-4 21 1,-11 7 81,-12-15 1,-7 2 0,-4 2 28,1-4 0,-3 2 1,-2 0-1,-3-2 96,-5 0 1,-3 0 0,-1-2 0,1-3-103,-2 3 0,0-3 1,1-3 31,-12 9 1,12-7 339,25-14 128,60-28-534,7-15 0,8-7-28,-21 8 0,1 1 1,2-3-130,15-6 1,4-1-1,-5 1 140,0 0 0,-4 2 173,0 1 1,-5 2-2535,3 0-1361,-31 15 3719,4 5 0,-12 0 0,7 0 0</inkml:trace>
  <inkml:trace contextRef="#ctx0" brushRef="#br0" timeOffset="92597">2627 8024 25618,'1'-41'210,"0"1"1,1 2 0,5 6-205,20 5-12,8 7-5,5 9-78,24 22 27,-17 16-230,-16-4 0,-3 4 289,-10 3 0,-4 1-56,-1 4 0,-3 0 59,-2 1 0,-2 1 48,-1 11 1,-3 1-49,-3-9 0,-2-2 271,1 0 1,-2-4 1072,-3-4-1148,2-37-129,4-52-61,5 13 0,2-3-6,5-14 0,1-1-76,0 11 0,1 4 25,3 8 1,2 8-108,3 9 153,1 13-85,0 20 45,17 37-6,-17-7 1,0 5 5,4 14 1,0 5-319,-10-21 1,-2 1-1,-1-2 89,1 8 0,-2-4-390,-3-8 0,-2-4-1658,1-3 2322,4-9 0,-5-12 0,1-5 0</inkml:trace>
  <inkml:trace contextRef="#ctx0" brushRef="#br0" timeOffset="93249">4962 7594 27628,'13'-38'-353,"1"6"-3416,10 28-454,-4 12 4223,10 32 0,-18-19 0,0 17 0</inkml:trace>
  <inkml:trace contextRef="#ctx0" brushRef="#br0" timeOffset="93463">4946 8195 27191,'-2'-39'-1333,"0"9"1333,2 29 0,0 1 0,0 1 0</inkml:trace>
  <inkml:trace contextRef="#ctx0" brushRef="#br0" timeOffset="95484">7513 7841 25802,'2'-49'370,"1"-3"-280,4 0-1801,2-12 1747,-4 28 1,-1-3 44,3-21 0,-1-4 45,-2 3 0,-1 1-51,1 1 1,-1 4-73,-2 14 0,-1 8 580,0 13-718,0 34 127,0 26 0,0 15 8,0-1 0,0 6 0,1 1-529,1-10 1,0 2 0,1 0 0,-1-2 507,1 10 1,-1-1-1,2-5-63,4 6 0,3-9 79,7-2-29,0-22 1,5-3 805,31 4-725,-14-26 1,1-8-32,-6-6 1,-2-7-159,3-9 0,-2-5 142,-10 6 0,-2-1 2560,20-24-2498,-8 7-12,-7 10-44,-13 25 128,-4 44-134,-9 11 17,2 4 0,4 1-34,6-13 0,5-3-62,8 2 1,5-7-12,7-14 1,2-10 89,24-21 6,-12-25-6,-32-8 211,-14 11 0,-8-4-228,-11 0 0,-6-1 17,-4-5 0,-3 3-84,-4 12 0,-1 5-890,-9-3-214,21 25-514,29 6-880,14 0-678,18 0 778,3-9 1,5-6 3136,2-9 1,0-8 969,-12 2 1,0-3 0,-4-1-347,7-12 1,-9-3 439,-9-11 1,-10 1-729,-9 23 1,-3 1-712,0-25-224,-3 61-42,-1 27 0,2 12 11,0 0 0,1 3-312,1 13 0,1 1 287,1-16 0,1 1-6,4 10 1,1 1-130,-3-12 1,0-1 55,1-3 1,-1-4 1216,-1 1-1116,-5-28 23,-2-19-62,0-26 23,0-24-1,7 23 1,5 0-6,6 5 0,5 3-23,1 7 1,5 6-96,20 4 1,2 6-135,-16 3 0,-1 3 218,13 0 0,1 1-622,-3-2 1,-2 0 498,-5-3 0,-1 0 168,-2 0 0,-3-3 818,4-19-257,-34 4-370,-22 3-90,-19 30-110,12 15 1,1 6 22,3 1 1,3 2-145,3 10 1,4-1 118,4 16 45,17 1 28,23-26 78,16-26 129,2-25-22,-8-23-90,-19 4 196,-5-3-167,-5 19-292,4 24-281,8 42-38,5 5 27,0-15 1,5-6 358,-1-14 0,3-9 199,7-10 0,1-11 333,-2-16 0,-6-9-841,-6-2 1,-7-4 454,-3-7 0,-7 0-46,-5 10 1,-2-1-183,-3 0 1,-1-4 0,-1 0 126,0 0 0,-1 0 0,-2 1-4,1-3 0,-3 0 0,-3 11-19,-17 4 12,3 81-6,11 10 0,4 15 0,5-1-160,4-13 1,3-2-1,3 1 163,0 10 1,2 1 0,6-6-8,5-15 1,6-4-1,0-6-91,6 0 0,2-7-275,6-2 1,0-8-1223,18-7-2172,-24-14 0,-2-7 3764,9-17 0,-5 5 0,-29-1 0</inkml:trace>
  <inkml:trace contextRef="#ctx0" brushRef="#br0" timeOffset="95713">7544 7286 24721,'50'-1'315,"0"1"1,4-1 0,2 1-1574,2 0 1,5 0 907,-3 0 1,5 0 0,-6 0 0,-8 0-1,-2 0 1,9 0 0,0 0 0</inkml:trace>
  <inkml:trace contextRef="#ctx0" brushRef="#br0" timeOffset="96579">11695 7870 23735,'-12'-46'1339,"2"-1"-1110,10 4-178,0-10-23,2 4 0,2-6-22,0-9 0,1-3-225,-1 14 0,-1-1 0,-1 2 202,-3-12 1,-4 7-24,-1 17 1,-7 11 215,-24 24-176,-2 32 52,14 10 0,6 9-38,5 4 0,10 4-14,10 10 0,13 0 28,15-7 0,9-7-404,0-13 0,3-7 376,1-7 0,-2-6-5,8-1 259,-8 1-270,-24 6 16,-20 1 61,-27 5 24,-23-5-57,4-8 0,-4-1-23,-1-2 1,0-2 30,-6 4 0,8-10-36,25-17 0,8 6 0,53-16 0</inkml:trace>
  <inkml:trace contextRef="#ctx0" brushRef="#br0" timeOffset="97646">12466 7500 25623,'-18'-42'420,"1"0"0,-10 2 0,-3 8-375,-12 17-12,0 16 1,-1 9-34,9 13 0,4 9-23,-3 11 1,7 5-20,11 4 0,9 1 22,9-12 1,8-4-143,27 12 89,6-36 67,17-21 96,-8-31 117,-25 11 0,-5-6-28,-8-7 1,-5-1-35,0-21-145,-10 13-89,0 46 72,8 44-126,4-3 0,2 2-25,-1 2 0,5 0-8,12 4 0,4-8 176,9-9-45,13-4 196,-15-48 219,-8-17-118,-5-11-118,-11-5-67,-11 20 51,0-1-219,0 18 0,7 21-190,10 43-76,-6-12 0,0 2 213,-1-2 0,-1-1-30,16 16 184,-13-30 16,6-12 309,-2-30-90,8-19-134,-7-7-34,0 0 96,-9 25-152,1 9 11,1 17-22,7 21-739,12 13 711,-8-7-11,5-7 45,-7-43 78,0-9 313,7-16-341,-9 14-84,9 18 28,-11 25 0,12 10-358,12 25-483,10-10 673,-21-18 0,0-4 168,19-15 6,-12-24 33,-21-15 328,-11 5 0,-2-4-20,-2-5 1,-2-4-91,1-10 1,-1 1-290,-3 12 1,1 4 165,-1-22-134,0 45-45,0 34 67,3 28 1,2 14-18,1 2 1,1 7 0,1 3-760,-2-11 1,2 3-1,0 0 1,0-2 753,-1-6 0,0-1 0,0-1 0,0-3-114,0 3 0,1-3 0,-1-6-625,5 17-471,-6-22 0,0-1-2465,3 12-4267,-3-28 2190,-8-42 5752,-5-40 0,2 28 0,0 5 0</inkml:trace>
  <inkml:trace contextRef="#ctx0" brushRef="#br0" timeOffset="98213">13810 7404 23551,'9'-39'1050,"0"-1"0,13-22-1044,12 55-6,6 5-28,6 14-647,-13 4 0,-3 7-17,-9 9 0,-3 4 572,4-1 0,-6 2-43,-15 3 1,-8-2 162,-17 17 47,4-28 1,-2-1 227,-23 18 352,-3-2 448,26-22-924,46-37-151,23-19-643,-4 1 0,3-5 584,-5 1 0,1-5 5,-6 2 0,2-5 0,-3 0-98,-5-1 0,-2-1 0,-1-1 482,0-3 1,-1-1 0,-5 3-236,-2 1 1,-8 5 49,-17-5 114,-11 62-89,-6 17 1,0 12-87,2 13 0,3 8-173,4-10 1,0 2 0,7 0 93,5-3 1,5 0 0,11-6-143,13-9 1,9-4 0,1-7 96,6-3 1,3-11 16,-2-10 1,2-7 0,-3-6 11,6-18 0,-6-9 36,-7-3 0,-4-2 8,0 2 1,-5-1-34,-12 3 0,-5 3 152,-6-3 875,-27 14-1022,-13 51 448,9 5 0,2 7-408,3 18 0,6 3-45,5-7 0,8-1-325,18-1 0,9-7-1299,21-11-1182,-3-18 0,5-9 2806,7-19 0,-2-6 0,7 5 0,-25-2 0,0 1 0</inkml:trace>
  <inkml:trace contextRef="#ctx0" brushRef="#br0" timeOffset="98780">15904 7507 24973,'9'-47'627,"1"0"1,0 1-1,1 2-571,0 11 0,1 1-354,1-2 0,-1 0 315,0 1 0,1-1-67,9-26 50,-4 9-187,-2 14-249,-7 21 529,5 32-110,-1 10 20,6 8 0,6 3 13,5 2 1,2-1-407,0 2 0,0 1 390,1 0 0,-3 1-20,-9 0 0,-4-1 77,1 19-57,-11-23 0,-5-1 62,-17 4-12,-28-2-39,-8-19 129,1-8-140,16-26 6,31-46-12,18 1 87,-2 14 1,4-1-82,5 10 0,3 2-17,13-11 0,4 3 83,-2 12 1,3 5-112,6 0 1,-1 10 44,16 23 0,-20 29 5,-26 12-30,-12-10 0,-2 3-846,-2-5 0,0 0 871,0 0 0,0-2 0,-2 4 0,3-27 0</inkml:trace>
  <inkml:trace contextRef="#ctx0" brushRef="#br0" timeOffset="98914">16780 6778 20643,'34'9'0,"1"1"0,20 5 0</inkml:trace>
  <inkml:trace contextRef="#ctx0" brushRef="#br0" timeOffset="99596">17256 7010 24340,'39'-33'433,"0"1"1,-4 3-1,-4 7-433,-5 14-50,-8 5-23,-8 15 11,-6 28 51,-10 24-23,4-21 0,0 1 23,-2-8 0,1-3 11,8 24 5,8-24-5,25 6-128,6 4 88,-17-14 1,-1 1 11,9 18 23,-13 4-74,-16-15 1,-3 0 11,-6-3 100,-27 6-22,-23-9 48,15-17 0,-1-3 210,-27 1 39,20-21-190,32-8-73,27-43-65,12 21 1,9-2-110,-4 4 0,4-2 0,1 3-300,-1 4 0,1 2 1,0 2 428,1 0 0,1 0 0,-3 4-17,3-2 0,-3 3-270,-1-1 1,-2 0 286,-1 1 0,-2-2-48,6-11 0,-3-4 104,-5-2 1,-4-3-40,2-9 0,-9-1-17,-13 9 0,-7 5-6,-18-12 1084,-25 30-1078,1 34 413,13 10 0,2 8-273,7 10 0,3 6-90,-2 0 0,6 1-81,9 3 0,10-2 37,17 13 56,16-7-62,16-9-432,-8-23 0,8-7 432,2-14 0,4-7 0,-4 3 0,-6 7 0,-1-2 0,13-16 0,0 0 0</inkml:trace>
  <inkml:trace contextRef="#ctx0" brushRef="#br0" timeOffset="99746">18923 6994 16286,'0'0'0</inkml:trace>
  <inkml:trace contextRef="#ctx0" brushRef="#br0" timeOffset="104150">1286 9637 26760,'7'-37'101,"-1"25"-68,-5 70-33,1-11 0,2 10 0,0-3-979,0-9 0,-1-2 1,1 3 978,2 18 0,1 2 0,0-4 0,1-5 0,1-4-107,1-1 1,2-4-2353,-3-7 0,4-9 2578,23-24 1,-18 11 0,3-58 0</inkml:trace>
  <inkml:trace contextRef="#ctx0" brushRef="#br0" timeOffset="104716">1537 9661 25394,'1'53'98,"-1"1"0,0-1 0,0 0 0,2 4 0,-1-2 0,2-4-98,0 4 0,2-7-314,6 8-219,4-9 584,-2-24 157,3-39-108,-3-15 1,-1-31 45,-1 12 128,-2 3 12,0 8-169,0 14-234,2 29 128,7 48-17,2 11-282,-7-18 0,2 1 137,-4-12 0,4-2-47,10 4 0,4-5 198,18 3 31,-14-15 0,4-11 11,3-26 0,-1-10 8,-7 7 1,-3-3-296,11-18 0,-5-5 363,-12 9 0,-4 0-65,-2-3 0,-2-1 36,-3 2 1,-3 0 165,-1-9 0,-3 2-3,-1-17 189,-21 20-531,0 52 90,-15 39-3,19-16 1,2 4-15,-1 20 0,5 4 17,6-2 0,8 1-240,7-14 0,5-1 0,3-4 156,8 3 0,7-8-154,11-11 0,3-9 141,-12-8 0,0-7-1421,7-12 0,-2-7 1518,-14-1 0,-3-3 0,23-17 0,-38 5 0</inkml:trace>
  <inkml:trace contextRef="#ctx0" brushRef="#br0" timeOffset="104933">893 9686 26250,'46'-1'-441,"-1"1"1,0-1 0,8-1 0,1-1 0,1-1-2837,-3 0 0,-1-1 0,2-1 2912,7-2 1,0-2 0,-5 1 0,-4 1 0,-6 0 0,-10 0 0,1 0 0</inkml:trace>
  <inkml:trace contextRef="#ctx0" brushRef="#br0" timeOffset="106472">3427 10218 22128,'2'26'3803,"4"-6"-3215,20-42-515,3-2-34,15-22-33,-8 1 24,-15 11 1,-2-3-9,-6 1 1,-2 0-85,0-4 1,-6 2-258,-17-9 252,-6 36-1,-11 32 68,6 24 11,9 0 1,4 7-12,2 1 0,7 2-365,10 8 1,8-2 380,-1-17 1,8-7 14,10-11 0,5-10 5,-6-9 1,2-8-278,17-16 0,1-12 182,0-7 1,-2-10 56,-12 3 0,-1-6 0,-5-3 9,-5-6 1,-6-3-1,-3 2-396,-5 8 0,-3 2 0,-3 0 389,-3 1 0,-3 0 0,-1 4 50,-3-1 1,-3 3 58,-1-2 1,-2 4-183,-10-1 701,-7 54-628,8 39 30,9 2 1,2 4 16,2-7 1,2 2-20,1-1 0,1 4 0,3 0 194,6-6 1,2 0-1,4 0-254,2 7 0,4 1 1,6-8-380,5-14 0,6-5 0,0-7-180,10-2 1,1-13-40,0-16 0,-3-14-200,-15-4 1,-4-10 151,-3-9 1,-1-10 0,-5-3 612,-5 3 1,-4-3-1,-2-3 1,1 0-105,-1 6 1,0-1-1,0-1 1,-1 1-1,-3 2 519,-1-4 0,-2 0 0,-1 4 0,-1 3 333,-1-24 1,-3 15 593,-5 27-515,-3 16-386,0 59-152,8-4 0,2 9 0,1 4-608,1 1 0,1 5 0,1 2 0,1-1 409,0-4 0,1 0 1,1-1-1,0 0 6,2 15 1,1 0 0,1-10 141,3-12 0,3-5-145,3-1 0,4-3 813,0-6 1,3-3-786,4-4 0,2-6 6,16-5-40,-7-37 3404,-14-18-3407,-8 2 1,0-4-20,-1 2 0,0-2 87,2-5 0,2 1-15,-2 10 1,2 6-73,9-4 0,5 20-44,-2 14 38,5 11-39,5 8 42,-11 4 1,-2 7-91,-4 4 1,-2 3 64,0-1 0,-4 1 28,-6 1 0,-6-2-45,-10 14 45,-8-3-6,-6-5-1954,-16-4 1960,-18-64 0,23 29 0,-8-49 0</inkml:trace>
  <inkml:trace contextRef="#ctx0" brushRef="#br0" timeOffset="106649">4576 9539 25674,'56'-11'10,"0"1"0,0-1 0,11-1 0,2 0 0,-9 3 0,-15 2 0,-4 2 0,7-1 0,0 0 0</inkml:trace>
  <inkml:trace contextRef="#ctx0" brushRef="#br0" timeOffset="106800">5991 10051 20347,'0'0'0</inkml:trace>
  <inkml:trace contextRef="#ctx0" brushRef="#br0" timeOffset="107185">2391 10927 25590,'66'0'291,"1"0"0,-1 0 0,-11 0 0,0 0 1,2 0-1,6-1-255,-11-1 1,5 0 0,2 0 0,2-1 0,0 0 0,-1 0-1,-4 1-1163,9-1 1,-3-1 0,-1 1-1,1 0 1,4-1 1131,-8 0 1,3 0 0,3-1-1,-1 0 1,-1 1 0,-2-1-1,-5 0-15,12-2 0,-5 1 1,-2-1-1,1 0 53,5 0 1,2-2-1,-2 1 1,-5 0-580,-4 1 0,-4-1 0,-2 0-194,21-2 1,-30 1-4245,-67 2 4974,-14 8 0,-14 4 0,5 0 0,7-4 0,0 1 0,-15 3 0,-1 1 0</inkml:trace>
  <inkml:trace contextRef="#ctx0" brushRef="#br0" timeOffset="107416">2662 11167 24441,'58'-2'134,"0"-1"0,0 0 1,0 1-1,3-1 1,1-1-1,0 1 1,0-1-1332,-1 0 0,0-1 1,0 0-1,0 0 1229,2 0 0,0 0 0,-1-1 1,0 1-32,-3-1 0,-1 1 1,0-1-1,1-1 14,6 0 1,1 0-1,0-1 1,-5 0 235,1 0 1,-5-1-1,0 0-1183,-3-1 1,-1 0-1,-9-2 932,13-15 0,-50 13 0,-7 0 0</inkml:trace>
  <inkml:trace contextRef="#ctx0" brushRef="#br0" timeOffset="111566">6974 9942 7951,'0'0'0</inkml:trace>
  <inkml:trace contextRef="#ctx0" brushRef="#br0" timeOffset="111700">6974 9942 8343,'0'0'0</inkml:trace>
  <inkml:trace contextRef="#ctx0" brushRef="#br0" timeOffset="111800">6980 10113 10455,'-12'28'0,"2"-6"0</inkml:trace>
  <inkml:trace contextRef="#ctx0" brushRef="#br0" timeOffset="112817">7099 10116 20414,'-2'-23'1176,"1"-2"-840,1 5-134,0-26-43,0 13 1,0-2-34,1-2 0,-2-2-326,0-6 0,-3 1 348,1 7 1,-3 0 170,-5-18 0,-3-2 241,0 7 1,-1 2-444,1-2 1,-2 11-286,-2 29 168,13 63 0,9 3 0,5 9-295,-2-18 1,0 3 0,2 1 288,1-2 1,2 3-1,1 0 1,1-3-12,2 4 0,2-2 0,-1-2 2,1 1 0,0-1 1,2-7 233,3-5 1,2-8 284,31 3 230,-15-15 213,20-41-791,-40-4 1,-4-7-96,5-15 1,-2-4-14,-3 1 0,-3 2-216,-4 13 0,0 5 781,-1-5-613,-3 43 62,2 17 11,20 37-59,-4-26 0,3-2-14,0 1 0,3-2 0,3-7 0,1-5 50,17-7 168,5-14 40,-19-26-112,-11-19-130,-36 12 1,-14-1-135,-16-3 1,-9 5-460,-1 5 1,-6 6-1385,-4 8 1,-7 4-1,1 4 1798,12 5 0,2 2 1,1 1-1,-16-1 0,6 1 1,18 3-1,0 0 1</inkml:trace>
  <inkml:trace contextRef="#ctx0" brushRef="#br0" timeOffset="112985">6862 9761 27460,'50'-12'-271,"-1"0"1,1-1 0,-1 1 0,13-3-1,3 0 1,-3 0 0,-7 3 0,0 0 0,-3 2-1,11-2 1,1-1 0</inkml:trace>
  <inkml:trace contextRef="#ctx0" brushRef="#br0" timeOffset="113603">8306 9338 27617,'19'59'-65,"-1"1"1,1-1-1,-4-7 1,0 2 0,0-1-1,-2-6-235,2 8 1,-2-3-379,-3-7 1,1 1-1,-1-4 485,-3-4 0,-1-3 334,3 2 1,-1-1 1028,2 6-87,0-44-663,1-59-339,-5 24 0,1-2-81,7-14 0,6 3-17,3 19 1,4 6 262,8-1 1,4 10-785,4 21 1,-1 10 55,-8 0 1,-3 6-88,-2 10 1,-7 4-194,-6 14 437,-21 12 608,-17-38 0,-8-3 445,-7-1 0,-3-3-56,-4-7 0,0-4-369,-17-7-303,33-1-56,34 0 56,44-6-208,1 1 1,9-3-30,-7-1 0,5-3 0,-2 0-229,-5 1 1,-1 0-1,-1-2 468,1-3 0,-1-2 0,-6 0 143,-4-2 1,-6-2 338,0-10 1,-6-2-197,-9 4 1,-8 1-88,-16-32-206,-30 35-62,-9 37 39,17 21 0,6 9 25,11-6 0,3 1-73,-5 15 1,10 1-992,23-1 0,20-8 926,16-22 0,15-12 0,-7 5 0,-13 13 0,1-3 0,6-24 0,0 0 0,0 0 0</inkml:trace>
  <inkml:trace contextRef="#ctx0" brushRef="#br0" timeOffset="114635">10735 10018 27471,'35'-32'-45,"0"0"0,1 0 1,13-13-1,-7-4-73,-21 10 1,-5-3-1,-2-1-221,-2-4 0,-3-1 1,-3-1 300,0-6 1,-3-2 0,-3 3-361,-4-8 1,-5 8 162,-16-6 526,6 49-291,7 61 11,15-12 0,7 5-13,3-2 0,4 3 1,2-2-459,8 13 1,3-3 436,9-3 1,2-6-87,-12-16 0,-2-2 196,6 7 0,-4 2-171,-10-4 0,-7 1 515,-11 5 1,-9-1-326,-15-7 1,-8-4 19,-6-6 0,0-5-75,-9-7 739,64-37-843,18 2 0,11-2 68,-6 3 0,2-2 0,0 0-311,-5 4 1,-2 1 0,0 0 471,14-10 1,-5 2 136,2-7 242,-13-7-348,-18 8-246,-25 2 27,-9 18-94,-20 19 95,3 20-1,10 11 1,3 7-23,4 9 1,7 5 10,4 10 1,13-1-356,27-9 0,13-7-39,-3-12 1,5-11 203,-5-15 0,4-6 0,-3-5 115,3-7 0,-1-9-138,-4-7 0,0-8 1,-4-7 291,-13 1 0,-4-5 0,-2-3 0,-1-2 70,-1 1 1,0-3 0,-1-2 0,-2 1-1,-3 1-72,-2-4 1,-3 1 0,-3 1 0,-2 1 238,-3-15 0,-4 2 0,-2 12 21,-11-5-314,-3 24 33,-1 54 26,11 26 0,4 16 5,3-14 0,1 4 1,0 3-1,0-2-550,1 15 1,1 0-1,1 1 490,2-12 0,1 2 1,1-3-1,1-6-4,1 6 0,4-5 387,7 3 1,7-4-436,6-7 1,7-5 33,15-1 0,5-7 45,-6-7 0,2-9-29,4-13 1,-1-11 56,-15-2 0,-3-8-56,-5-7 1,0-6 0,-3-3 27,-4-3 1,-4-3 0,-2-3 14,2-8 1,-2-3 0,-5 2-25,-5-12 1,-8 6 13,-5 13 1,-8 9-37,-18 12-34,-26 50 51,27 15 0,4 12-32,6-7 0,1 4 0,6 2 245,6 4 1,7 3-1,4-4-426,6 9 0,10-7-174,10-13 1,8-10-435,-3-17 0,3-8-691,6-6 0,2-7 1495,15-16 0,-4-3 0,-23 14 0,-3-1 0,2-9 0,1-1 0</inkml:trace>
  <inkml:trace contextRef="#ctx0" brushRef="#br0" timeOffset="115733">13324 9461 25970,'-25'38'66,"1"-1"0,0 1 0,-9 15 0,9-5-66,14 5-297,16-7-62,17-9-439,12-22 0,9-8-62,10-14 1,3-10 586,-11-1 0,1-5 0,-3-3-216,-6 0 1,-2-3 0,-5-3 541,7-22 1,-9-2 142,-14 10 0,-5 0 120,-3-2 1,-2-1 80,-2 1 1,-1-1 651,0-14 1,-2 2-415,-3 17 1,-1 4-384,-6-21 409,-5 111-586,9-9 1,2 7-245,1 12 0,0 8 0,2-3 169,2-13 0,1-1 0,1 1-118,0 8 1,1 1-1,0-5-84,2-3 1,2-6-60,-1-10 1,1-8 1280,0-10-1020,-1-10-64,-2-20 47,4-31 129,2-21 67,-4 22 1,4 1-113,4 5 0,3 5-5,15-9 760,14 21-828,-2 12-170,-8 3 0,3 0-211,-1 0 1,2-1 293,3-3 1,-1-1 98,12-7 106,-27-6 72,-23 2 12,-16-12-67,-21 9 6,-18 9-107,-8 47 33,21 8-246,28 6 1,17 1-1432,32-11 0,17-8-1661,1-8 0,8-4 0,0-5 2079,-3-5 1,0-4 0,2-4 1045,-12-4 1,2-2 0,-2-2 0,-6-2 146,6-6 1,-6-4 2883,1-4 1,-4-5-237,-9 0 1,-4-3-1076,-2-4 1,-5 0-779,0-18-790,-51 32 3269,-8 35-3269,8 4 0,0 5 0,6 3 0,2 4-17,-4 14 1,4 3 10,5-5 1,5 0 89,11 0 0,7-4-33,21 6 10,33-43 29,-6-25-68,-17-9 1,-3-11-459,-13 3 1,-3-7 0,-3-5 437,-1-3 1,-2-7 0,-2-2 0,-3 0 12,-3 11 1,-3-1 0,-1 0 0,-1 0 0,-1 2-338,0-5 1,-2 1-1,-1 2 1,-1 4 373,-2-4 0,-1 4 1,-3 11-53,-10 3 11,-12 39 28,14 48 0,6 25-4,5-25 0,0 4 0,1 2 0,2 0-399,1 1 1,0 0 0,3 1 0,0 0 363,2-1 0,1 2 0,1-3 0,2-7 2,3 4 1,3-6 302,6 0 0,4-3-1204,7-8 0,5-4-471,2-2 1,5-9 1509,20-16 0,-2-9 0,-4-2 0,-24-7 0,0 0 0</inkml:trace>
  <inkml:trace contextRef="#ctx0" brushRef="#br0" timeOffset="117472">16548 9320 23181,'-36'-54'929,"0"1"1,3 1 0,8 2-650,17 18 0,4-1-312,-1-7 1,4-4 131,6 2 1,4-3 0,2 1-99,2 1 0,1 0 0,5 2 16,3-3 1,4 1 0,4 17 70,15 30 1,0 19-43,-6 16 1,-6 18-395,-14-8 1,-2 11 0,-3 5 0,0 3 0,-2-3 388,-1-3 1,-1 0 0,-2 1 0,0 1-1,0 2-192,-1-10 1,1 2-1,-1 2 1,0 0-1,-1 1 1,1-2-1,-1-1 139,1 4 1,-1 0 0,0-1 0,0-1 0,-1-3 0,0-1 10,2 9 0,-1-3 0,0-3 0,0-3 0,1 6 0,0-4 0,1-9-185,9 12-168,13-14 420,8-35-154,-12-30 0,-5-14 85,-6-15 0,-6-13 0,-4 0 79,-2-1 0,-3-2 1,-6-4-72,-4 9 1,-3-6 0,-3-2 0,-2 3 0,-2 6 7,-2 7 0,-2 4 0,-1 2 0,-3 1 338,-2-4 0,-3-1 0,-2 3 0,0 9-369,-5 6 0,-2 7 1,1 8-116,-4 5 1,2 8-205,-15 11-67,37 9 112,43 1 81,14-11 0,7-7-1,15-7 1,3-5 357,2 0 1,-1-4-120,0-8 0,-8-5-28,-20 5 0,-7-4 459,-3-9 1,-6-4-158,-7 2 0,-6 0-294,-4 3 1,-4 1 104,-15-12-209,-9 34 57,13 33-34,9 1 1221,25 24-1451,19-11 138,2-13 0,6-1 67,0-4 0,1 1 50,5 3 1,-4 1 47,-14-7 0,-9 2 246,-10 38-84,-40 1-44,4 6 156,24-21-106,58-50-104,-25-4 1,2-5-451,10-11 0,-1-5 495,-13 4 0,-3-2 207,2-10 1,-3-1-178,-10 10 0,-2 2-105,11-25-34,-23 33 45,-13 35-45,-3 13 0,-5 20 2,6-2 1,5 3-54,8-1 1,5 0 209,0 0 1,4-3-208,8-9 1,7-8 97,7-13 1,1-8-51,15-8 95,11-17 231,-37-17-306,-16 2 0,-6-4-18,-9-2 1,-6-1-17,-9-7 0,-6 3-149,1 11 1,-3 6 162,-5 9 0,0 6-84,-8 6 73,8 7-230,11 5 574,12 7-288,40-4-6,36 0-28,-28-8 0,3-2-275,7-2 0,-1 0 266,-12-1 1,-1 1 188,8 0 0,1 3-208,-8 4 0,-1 5-11,1 8 0,-3 5 12,5 20-203,-16 18-111,-11-14-331,-2 8 465,-4-16 728,3-7-56,4-48 218,2-10-448,9-26-123,-2 7-89,13-7-28,2 21-29,13 19-22,-12 31-39,-1 23-240,-12 6-194,-11-14 0,-1 2-93,2 19 611,-2-4 672,-7-30-336,7-46-213,4-6 79,11-26-73,1 11-37,-6 16 1,3 2-133,-1 7 1,3 3 42,5 0 0,1 8-3,16 17-3,-20 19 0,-4 10-115,-7 6 1,-4 3-575,1 7 1,-1 0 691,-2-8 0,-2-4 0,-4 4 0,2-24 0</inkml:trace>
  <inkml:trace contextRef="#ctx0" brushRef="#br0" timeOffset="118134">20046 9095 27690,'47'1'12,"-1"-1"1,1 1-1,20-1 1,-3-3-391,-4-6 0,-5-3-229,-16 2 1,-1-2 522,6-4 0,-7-4 321,-14-10-304,-29-10 127,-45 13-60,11 16 0,-3 9 73,-9 17 0,2 12 27,8 11 1,7 7-325,9 0 1,9 1 228,16 2 1,12-3 69,6-13 1,12-6-87,14-7 0,13-6 0,1-3-17,4-4 0,2-4 0,1-3-241,-11-2 0,2-2 0,-1-2 0,-4-2 300,5-3 1,-3-2 0,-7-4 136,0-8 0,-9-4-28,2-18 20,-22 13 0,-5-1-127,-4-24-72,-34 10-6,-32 58 45,27 5 0,1 6 117,-2 12 0,3 4-218,-3 21 793,20-23 1,8 1-744,22 11 113,30-11 61,9-36-118,-23-7 1,-1-4 151,6-17 56,2-11-62,-15 9-353,-4 5 85,-10 36 226,-2 14-641,7 21-532,5-7-1835,7-19 1,6-5 2898,5-5 0,1-3 0,23 4 0,-8-15 0</inkml:trace>
  <inkml:trace contextRef="#ctx0" brushRef="#br0" timeOffset="118717">21906 8888 26474,'-39'53'-254,"0"0"0,2 8 1,13-5-453,31-5 185,20 7-269,14-43 1,8-11-43,5-10 0,3-9 501,-13 0 1,1-4 0,-4-6 365,-3-8 1,-5-6 0,-5-2-299,2-15 1,-9-7 455,-13 16 0,-3-5 1,-1-1-1,-2 5-113,0-15 1,-2 1 264,-1 7 0,0-2 1,-2 7 469,-1 6 0,-4 10-361,-14 14-68,1 54-215,10 14 0,3 11-309,5-11 1,0 3-1,2 2 159,-1-1 0,1 2 0,1 1 0,2-3-38,1 3 0,2-3 1,2 0 84,0 5 1,1 1-1,7-10 33,9-12 0,5-8 168,19 3 1011,3-40-1045,-16-23-33,-12-4 0,-1-7-15,2-3 1,0-2-88,3-5 1,0 3-101,-7 14 0,-1 5-33,10-1 33,-13 39-51,11 39-95,-11-13 1,0 3-298,5 10 1,3-1-306,0-7 1,1-5-508,14 6-2369,3-29-6207,-13-20 9760,3-5 1,-16 2 0,-3 2 0</inkml:trace>
  <inkml:trace contextRef="#ctx0" brushRef="#br0" timeOffset="119134">23201 9040 24122,'54'-16'666,"0"0"1,-2 0 0,-1-3-471,3-8 0,-2-6-1206,-1-10 0,-3-3 1060,1 1 1,-4-3-51,-10-4 0,-9 0 311,-14 16 1,-6 0-452,-3-3 0,-10 5 556,-36 1-410,-15 44 8,27 5 0,3 9 2,2 23 1,15 7-79,21-11 1,11 1-250,8 9 1,9-1 257,-5-19 1,4-2 0,0-2-150,14 12 1,-4-2 89,-13-11 0,-6-2 22,1 16 90,-41-24 50,-45-4-1246,12-9 1,-4-3 1195,-8 1 0,1-1 0,15-2 0,4 0 0,-6-1 0</inkml:trace>
  <inkml:trace contextRef="#ctx0" brushRef="#br0" timeOffset="119650">24206 8155 24906,'-19'59'189,"0"0"0,8-16 0,1 2 0,2 0-176,3 1 0,3 0 1,0 0-1075,0 1 0,1-1 1,0 0 959,1 13 0,0-3-202,3-14 0,3-2 325,5 2 0,6-4 78,7-10 1,5-5 425,8 0 1,2-8 179,28-12-364,-34-15 0,-4-7 785,9-25-791,-14 8 0,1-3-126,-1 4 0,0 0-149,3 0 1,1 3-96,11-7 1744,-5 44-1806,-10 22-100,-7 9 0,-2 7-314,-4 4 1,-3 3-54,-1 8 1,-5-2 358,-5-13 1,-4-5 203,-13 11 280,3-36 347,6-12-156,6-18 318,8-41-621,8 14 0,6-5-142,-2 8 0,1-2 1,3 1-92,15-16 1,4 5-374,-8 14 0,1 6-234,19 1-671,-23 34-7518,-11 29 8861,-7-8 0,-7 9 0,-2-22 0</inkml:trace>
  <inkml:trace contextRef="#ctx0" brushRef="#br0" timeOffset="119818">24239 8532 28418,'37'-27'-56,"1"0"0,-1 0 0,12 1 0,8 1 0,-1 2 0,-10 6 0,-11 9 0,-2 1 0,13-3 0,0 0 0,0 0 0</inkml:trace>
  <inkml:trace contextRef="#ctx0" brushRef="#br0" timeOffset="121418">25580 8832 24195,'-53'-5'222,"-1"-1"0,4 4 0,5 8-26,-6 35-788,6 7 642,9 0 212,12 11 316,39-20 224,33-9-615,-9-34 1,3-8-45,-5 1 0,-2-5-85,-3-7 1,-6-3 70,1-12 11,-4-10-95,-12 15 99,-2 6-211,-8 30 67,0 15 0,6 13-594,26 18-151,-4-27 0,7-4 45,11 2 0,5-7 288,6-17 1,-2-10 212,-11 2 0,-4-9 134,1-27 1,-8-14 90,-17 10 0,-6-5 1,0-3-307,-1 2 0,0-4 0,0 0 0,-2 0 445,-2 2 0,0 0 1,-1 1-1,-1 3 124,1-6 1,-1 2-1,-1 8 75,-2 4 0,0 11-179,-1 20 185,-9 37-90,2 35 0,2 18-173,1-26 1,1 4 0,0 2 0,0 0-681,2 6 0,0 2 1,0 0-1,2-3 573,0 8 0,2-2 0,4-4-116,4-10 1,3-3-1,5-6-178,12 0 0,7-7 224,8 3 0,5-6 154,0-11 0,-1-9-62,-11-12 1,-4-8 167,18-24 45,-27-11 399,-12 9 1,-2-4-349,-3 4 0,0 1-180,6-30-145,-8 46 2812,-7 37-2795,-2 13 0,1 6-348,0-3 1,2 0 156,6 5 0,6-4 269,22 9 174,8-28 28,2-28-74,-17-10 236,5-32-252,-17 22 0,-2-3-34,2-5 1,-1 1-224,5-15 55,-10 21-28,-7 39 62,-3 14 0,0 17-280,1 7-565,10 16 391,13-13 454,6-8 34,8-22 201,-5-21 269,13-24-328,-21 7 1,0-5-18,6-8 1,1-3-82,-3 3 1,-2 1-74,15-9-55,-5 30-129,-19 30 5,2 18-369,-13-5 0,-2 3 52,-2-1 1,0-1 109,2 31 241,-5-21 140,0-28 342,0-9 314,0-4 61,11-21-342,18-17-258,-3 6 1,2-1-9,-2 4 0,1 0-50,7 0 0,-1 3-59,0 7-73,2 5-22,-17 39-717,-11 12-432,0 15 1110,-6-17 134,4-16 201,5-18 713,26-28-461,-9 4 1,4-4-85,11-7 1,6-4 0,-4 5-370,-5 8 0,1 8-171,15 1 0,-9 18-1753,-35 32 0,-10 14 1924,2 13 0,-3 0 0,0-26 0,0-2 0,0 26 0</inkml:trace>
  <inkml:trace contextRef="#ctx0" brushRef="#br0" timeOffset="121617">26015 8204 27040,'58'-4'-626,"0"0"1,7-1-1,1 1 626,-18 2 0,0 0 0,-4 0 0,-2 0 0,-3 1 0,3-2 0,0 1 0</inkml:trace>
  <inkml:trace contextRef="#ctx0" brushRef="#br0" timeOffset="122604">17537 10619 27208,'45'-4'105,"-1"0"0,1-1 0,10 0 0,-1-1-161,7-2 0,-3 1-650,-13 1 1,-4 0 105,-2 1 1,0 0-1752,1-1 0,-3 4 2351,-2 9 0,-1-6 0,-37 11 0</inkml:trace>
  <inkml:trace contextRef="#ctx0" brushRef="#br0" timeOffset="122818">17689 10991 26194,'53'-7'106,"1"-1"1,-1 1 0,-2-1-359,-13 3 0,2-2 252,11-2 0,6-1 0,-7 2 0,-16 2 0,-2 1 0,24-5 0,1 0 0</inkml:trace>
  <inkml:trace contextRef="#ctx0" brushRef="#br0" timeOffset="124617">28898 9066 27365,'-4'-38'173,"1"-11"-142,7 18 0,2-4-26,1-10 1,2-4 19,2-9 1,0 1-396,-3 7 0,0 2 372,-3 3 1,-1 5 53,-3-3 96,-1 17-186,-15 32 40,-12 51-6,11-24 0,1 3-207,-3 14 0,4 1 207,7-11 0,2-2-6,1-2 1,2-1 5,15 28-67,7-27 1,7-5-66,11-8 1,6-5-765,14-1 0,1-6-76,-10-11 0,-2-9-1278,-5-9 1,-6-8-6383,-2-27 8632,-24 17 0,-2 1 0,0-2 0,-6 6 0</inkml:trace>
  <inkml:trace contextRef="#ctx0" brushRef="#br0" timeOffset="124917">28956 7899 25387,'-19'45'95,"1"0"1,4-5 0,9-6 83,24-15-78,15-9 291,27-9 196,-6-28-429,-27 7 1,-4-5-127,-7-8 1,-7-2-168,-13-20-796,-10 14-1725,-16 31 2655,-15 37 0,19-16 0,-4 21 0</inkml:trace>
  <inkml:trace contextRef="#ctx0" brushRef="#br0" timeOffset="125117">30204 8331 19574,'0'0'0</inkml:trace>
  <inkml:trace contextRef="#ctx0" brushRef="#br0" timeOffset="127190">19186 10488 27096,'4'-44'220,"1"-1"0,-1 4 1,6 7-171,17 16 68,5 1-118,6 6-39,20 7-9,-28 19 0,0 7 6,3 10 0,-3 5 39,-8 2 1,-4 2-191,-6 5 1,-5-2 175,-4 15-61,-6 4 89,-4-20 191,2-8-62,-1-28-79,5-36-38,3-6-1,5-9 0,3-7-22,4-1 0,4-4-30,-2 11 1,2-3-1,1 3 10,9-16 1,2 7 19,-8 14 0,3 9-61,24 7 61,-9 66-6,-14-6 0,-1 7 6,-1 16 0,-2 5-351,-8-19 1,-1 1 0,-1-3 350,0 9 0,-2-3-3,-1-7 1,-2-5 164,-1 2-3254,1-7 3092,13-34 0,-12 8 0,9-24 0</inkml:trace>
  <inkml:trace contextRef="#ctx0" brushRef="#br0" timeOffset="127572">20641 10722 27404,'-28'19'-342,"9"-8"410,25-11-12,15-26 0,0-1-56,3-14 0,-16 14-68,-3-4-161,-14 13-1216,-16 6 1445,-20 49 0,16-23 0,1 24 0</inkml:trace>
  <inkml:trace contextRef="#ctx0" brushRef="#br0" timeOffset="128121">21443 10098 28110,'-2'62'72,"-1"-1"1,1-1 0,1-4-65,0-14 1,1-2-9,0-2 0,0 1-62,0 6 1,0-2-511,4 18 477,-3-10 190,3-35-89,-4-28-6,0-16 17,0-18 44,-4-15-290,2 25 0,-1-1 232,-2-3 0,0-3 69,-1-21 1,1-3 58,1 3 1,1-1-40,-1 2 1,1 2-48,2 11 0,1 7 106,7 0-145,20 3-68,26 18 59,-12 11 0,3 7-39,5 13 0,-2 6 3,-7-1 0,-5 3 8,-5 9 0,-6 4-8,-9 19 16,-15-11 1,-10 2 2,-13 1 1,-8 0-71,-10 10 1,-4-2-761,1-11 0,0-3-699,5-3 1,5-1-4743,4 6 6401,18-4 0,7-15 0,5-8 1</inkml:trace>
  <inkml:trace contextRef="#ctx0" brushRef="#br0" timeOffset="128477">22151 10601 27813,'62'-13'-101,"-12"15"34,-42 28 0,-8 11 11,2 1 0,-1 0 22,-1 1 0,-1-2 6,0-3 0,1-4-106,-1 0-521,29-11-4532,31-45 5187,-16-8 0,0-3 0,-10 9 0,-3 0 0,-7-5 0,0-1 0</inkml:trace>
  <inkml:trace contextRef="#ctx0" brushRef="#br0" timeOffset="128639">22247 10109 20873,'49'19'0,"-11"-5"0</inkml:trace>
  <inkml:trace contextRef="#ctx0" brushRef="#br0" timeOffset="128821">23375 10564 21842,'0'0'0</inkml:trace>
  <inkml:trace contextRef="#ctx0" brushRef="#br0" timeOffset="130693">14598 6036 24704,'53'-7'40,"0"0"1,-1 0 0,1-1 0,1 1 0,0 0 0,0-1 0,-1 1-10,13 0 1,0-1 0,-1 1-641,-1-1 0,-1 0 0,1 0 642,4 0 1,-1-1-1,-4 1-30,-2 0 0,-5 0-3,0 0 0,-9 2 491,-16 2-4188,-12 2 3774,-43 21 0,22-14 0,-31 14 0</inkml:trace>
  <inkml:trace contextRef="#ctx0" brushRef="#br0" timeOffset="130978">14721 6156 19664,'-46'2'1745,"0"0"1,1 0-1,18-1-512,42-1-1134,20-2 0,16-2 0,2 0-1638,1 1 0,1 0 1,6-1 1538,-10 0 0,5 0 0,2 0 0,-1 0 0,-1 0 15,5-1 1,-1 1-1,0-1 1,3 0-16,-2 0 0,2 0 0,1 0 0,0 0 0,-3-1 85,4 0 0,-1 0 0,-2-1 0,0 0-60,-2 1 0,0-1 0,-2 1 1,-5-1 616,14-2 1,-13 0-486,-13-1-157,-27 6-347,-11 2 914,-2 6 0,0-3 0,1 2 0</inkml:trace>
  <inkml:trace contextRef="#ctx0" brushRef="#br0" timeOffset="137451">1909 12308 26318,'-10'-27'56,"-1"19"-6,5 55 34,0-3 0,0 10 0,0 2-60,0 6 0,1 3 1,-1 0-674,0 1 1,0 0 0,1-3 636,2-6 1,0-3 0,2-7-89,3 20-768,5-30 1,3-4-5322,18 2 6189,6-37 0,-10-6 0,-11-34 0</inkml:trace>
  <inkml:trace contextRef="#ctx0" brushRef="#br0" timeOffset="137716">1840 12417 25399,'34'29'606,"-1"-1"1,10 8 0,1 1-548,-3 0 0,1 1-303,-2-4 0,2 2 0,-1-2 227,8 7 0,0-1-134,-11-10 0,1 1 0,-1-3-841,10 5 0,-4-5 345,-14-10 1,-2-4-1167,12-1-2489,-22-22 4334,0-27 1,-9 18-1,-1-16 1</inkml:trace>
  <inkml:trace contextRef="#ctx0" brushRef="#br0" timeOffset="137999">2596 12150 27326,'-28'-50'-68,"7"20"186,21 73-79,0 6-545,1-8 1,1 2 538,0-5 1,0 0-29,2 4 1,1 0-6,0-1 0,0 3-51,3 15 1,0 1-802,1-3 0,0 0-3184,2 7 1,1-3-881,-3-20 1,0-5 4668,9 8 0,-12-34 0,0-7 0</inkml:trace>
  <inkml:trace contextRef="#ctx0" brushRef="#br0" timeOffset="138218">3128 12642 27566,'4'48'95,"-1"0"0,1-1 1,-1-3-96,0 22-821,0-20 1,-1 1-1396,-1-13 1,0-1 2215,1 10 0,-1-4 0,-1-11 0,0-7 0</inkml:trace>
  <inkml:trace contextRef="#ctx0" brushRef="#br0" timeOffset="140470">3830 12662 28154,'-2'-19'96,"21"-1"-108,45 11-50,-22 2 1,2-1-1165,7 0 1,2 0 1107,-3 1 1,0 0-303,6-1 0,-1 0-826,-9 3 0,-2 1-3928,16-4 5174,-61 20 0,-11-8 0,-23 11 0</inkml:trace>
  <inkml:trace contextRef="#ctx0" brushRef="#br0" timeOffset="140701">4017 12905 24995,'35'-5'905,"-1"0"0,27-5-903,0-4 1,3-2 17,-13 4 0,-3 1-104,5-1 0,-4 1-3411,9-1 3495,-36 20 0,-19-5 0,-3 10 0</inkml:trace>
  <inkml:trace contextRef="#ctx0" brushRef="#br0" timeOffset="142169">1925 14133 25875,'-31'30'62,"7"27"-31,20-1 1,5 14 0,1-6-29,-1-6 0,1 0-168,-1 1 0,1 5 1,2-9 164,3-16 0,1-7 1153,8 7-336,3-31-729,-6-40-27,-7-1 1,-1-4-15,-1 0 1,-1-2 19,0-22 1,0-3-10,-1 2 1,0 0-271,0-4 1,0 4 188,-2 20 1,4 10 23,16 18-1,2 38 0,5 17-17,-1-5 0,4 3 1,1 1-397,8 9 1,3 2 0,0-1 359,2-3 1,1-1 0,-2-4 52,7 3 0,-2-8 50,-10-14 1,-4-8 285,-8-11 22,-9-44-224,-12 5 1,-4-7-105,-3-2 0,-4-4 1,0 0 10,0-17 0,-2-1-41,-3 9 0,-2-3 0,1 7 0,2 8 0,1 3-166,-2-7 1,3 7-4882,5 21 5047,29 62 0,8 20 0,-17-28 0,13 23 0,0 0 0</inkml:trace>
  <inkml:trace contextRef="#ctx0" brushRef="#br0" timeOffset="142472">2988 14452 27768,'33'-22'-462,"1"0"0,25 1 59,-34 69 28,-6 13 291,-12-16 0,-2 3 103,-2-6 1,-1-2 321,0 1 1,-2-4 263,0 2-168,5-28-146,7-15-280,39-21-238,-11 7 0,5 0-1921,15-4 1,1 3 2041,-3 7 0,-4 3 0,-16 3 0,-6 4 0,0 10 0</inkml:trace>
  <inkml:trace contextRef="#ctx0" brushRef="#br0" timeOffset="143086">2152 15886 25275,'-6'56'30,"0"0"0,1-1 0,1-2-27,2-11 0,1-2-6,0 2 0,1 0-123,-1 8 0,1-1-70,0-10 0,0-3 554,0 26 377,-3-49-478,-2-31 93,-1-13 0,1-8-90,-1-7 1,1-5-147,2 7 0,0-2 0,0 1-221,0-20 1,1 4 106,1 15 0,1 6 0,1-7-100,4 38 4,21 38 23,-2 1 1,4 6-158,-2-3 1,3 4-1,2-1-374,4 4 1,2 0 0,-1-2 474,9 6 0,0-6 129,-4-10 0,-3-7 157,6-10 896,-4-29-409,-16-32-448,-5-11-136,-15 20 0,-3-2-2,0 7 1,-2 0-56,0-2 0,-1-1 19,1 1 1,-1-1-49,-2-7 1,0 1-3055,0-11 3271,42 59 1,-28 0 0,11 23 0,0 0 0</inkml:trace>
  <inkml:trace contextRef="#ctx0" brushRef="#br0" timeOffset="143486">3006 16147 26318,'52'-26'-325,"0"-1"0,-12 3 0,-3 9-297,10 28-89,-31 26 644,-19 16 347,-13 10-34,-2-19-100,2-18-40,12-19 578,17-1-415,27 2-314,-9-2 0,4 0-157,7 3 0,-1 2 121,-8-2 0,-2 2-93,11 15 174,-30-3 286,-18 16 297,-33 8-533,9-20 1,-4-1-161,1-6 1,-1-3-505,0-4 1,2-5 613,-13-13 0,23 1 0,2-7 0</inkml:trace>
  <inkml:trace contextRef="#ctx0" brushRef="#br0" timeOffset="143670">3834 15949 27057,'62'-11'-214,"0"1"0,-13 1 1,1 0-1,-7 2 1,15-6-1,-25 7 1,0 0-1</inkml:trace>
  <inkml:trace contextRef="#ctx0" brushRef="#br0" timeOffset="143819">3892 16247 26838,'44'-24'0,"0"0"0,0 0 0,0 0 0,3-2 0,0 0 0,0 1 0</inkml:trace>
  <inkml:trace contextRef="#ctx0" brushRef="#br0" timeOffset="144087">4106 14164 27858,'63'-11'-3277,"1"0"0,-6 1 0,-1 1 3170,-11 2 0,-5 0 0,5 0 0,-13 2 0</inkml:trace>
  <inkml:trace contextRef="#ctx0" brushRef="#br0" timeOffset="144253">4182 14476 25074,'60'-16'-701,"-1"-1"0,-13 2 0,0-1 0,-6 1 0,11-9 0,6-4 1</inkml:trace>
  <inkml:trace contextRef="#ctx0" brushRef="#br0" timeOffset="145787">5668 11827 21377,'-1'-54'1714,"0"1"0,-1 0 0,1 8-1439,-1 14-275,-1 17 5,-6 73-16,2-2 0,-1 9-12,2-10 1,-1 5 0,0 0-182,1 2 0,0 1 0,1-2 204,2-9 0,-1-1 0,1-6 0,1 0 0,1-7 263,1 4 6,13-44-247,22-23-42,-5 7 1,4-1-79,-3-1 0,3 3-695,13 1 1,2 5-1765,-12 6 0,1 5 2557,10 9 0,-2 1 0,3-2 0,-12 14 0</inkml:trace>
  <inkml:trace contextRef="#ctx0" brushRef="#br0" timeOffset="146004">5953 12141 20162,'-6'-47'1376,"0"-1"0,1 6 0,1 5-396,3 3-291,1 14-806,0 15 117,0 61 30,0-7 1,0 6-31,1-1 0,1 4 0,-1-2-562,0-4 0,0-2 1,1-1 546,0-1 0,1-1 0,0-3-249,-1 1 1,2-4-2834,6 1 1,6-4 3096,23 4 0,-10-8 0,2-33 0</inkml:trace>
  <inkml:trace contextRef="#ctx0" brushRef="#br0" timeOffset="146322">6504 12110 24206,'-7'61'343,"0"0"0,2-14 0,1 2 0,1-4-321,2 2 1,2-3-249,3 1 0,3-3 226,18 18 117,13-41-123,26-20 117,-32-15 0,-2-8 250,3-8 0,-5-7-84,-7-15 0,-9-4-201,-8 10 0,-8-1-57,-9-12 1,-10 5-121,-4 23 0,-5 8-865,-9-2 0,-1 16 966,2 43 0,4 12 0,-12-7 0,35 7 0,0 0 0</inkml:trace>
  <inkml:trace contextRef="#ctx0" brushRef="#br0" timeOffset="146687">7072 12005 22772,'-10'45'98,"0"0"0,0 0 0,-3 20 0,3-4-98,8-22 0,3-1-25,7 14 0,5 0-6,4-9 0,6-3 129,10 0 0,4-6-14,-5-11 0,2-9 92,0-14 1,-2-7 506,12-13 185,-4-18-22,-6-9-210,-19 8 0,-5-5-289,-2-9 0,-5-1-839,-3-1 0,-3 1 579,-6-1 0,-4 3-87,-1 17 0,-6 5-62,-10-1 0,-6 13-2663,-10 30 0,-2 17 2725,10-1 0,1 5 0,3 1 0,-8 9 0,7 3 0,11-1 0,1 0 0</inkml:trace>
  <inkml:trace contextRef="#ctx0" brushRef="#br0" timeOffset="147187">7945 12123 24665,'-24'41'16,"-1"-1"1,1 1 0,-9 17 0,7-2 0,19-17 0,5-1 13,2 14 1,8 0 5,12-9 1,9-4-37,11 2 0,9-11 8,15-23 1,2-14-815,-9-5 1,-4-8 1183,-2-12 0,-7-6-22,-19 7 0,-6-4 449,0-18 1,-8-6-621,-7-2 0,-10-2-187,-4 15 0,-5-1 0,-3 4-422,-7-7 0,-9 9-935,-16 16 1,-5 15-3323,9 18 0,1 9 4681,-11 10 0,4 3 0,-5 5 0,15-1 0</inkml:trace>
  <inkml:trace contextRef="#ctx0" brushRef="#br0" timeOffset="149247">5989 13988 23198,'-34'-11'537,"4"-3"124,18-13-106,6-12-443,4-2-23,13-1-78,5 14-22,10 8-39,2 6-107,19 19-28,-23 18 0,-1 8 14,4 16 1,-3 5 119,-7 2 1,-5 2-430,-2 7 1,-6-2 423,-7-17 0,-5 0 39,-7 15 0,-6-1-46,-7-7 0,-4-3 239,-8 2 0,-2-5 17,10-18 1,-1-6 158,-21-4 75,26-28-147,5-8-129,6-15 0,7-26 744,14 4-1131,25 3 113,5 24 147,20 32-378,-8 14-430,-10 5 0,5 1 784,21-1 0,0-1 0,-25-1 0,-2-2 0,9-8 0,1 0 0</inkml:trace>
  <inkml:trace contextRef="#ctx0" brushRef="#br0" timeOffset="149566">6646 13607 26654,'-5'66'119,"-1"0"1,-1-2-1,0-3-69,1-15 1,-1-1-77,-4 13 1,-2 0-241,2-11 0,1-3 199,-1-1 0,2-5 381,0-3-281,30-50-44,3-5 5,22-16-5,-1 14-252,-8 11 0,4 2-1751,1 3 1,2 2-80,-2 5 1,0 3 2092,0 6 0,-7 3 0,-9 4 0,-4 3 0</inkml:trace>
  <inkml:trace contextRef="#ctx0" brushRef="#br0" timeOffset="149781">6887 14113 22851,'-6'-48'1327,"1"0"0,-1 5 1,3 9-791,3 16-453,0 10-84,0 39 62,0 4-82,0 14 1,1 8-620,1-4 1,3 2 508,7-2 1,4 3 0,-3-5 0,-5-6 0,1-4-1,10-2 1,1 0 0</inkml:trace>
  <inkml:trace contextRef="#ctx0" brushRef="#br0" timeOffset="150397">7413 13926 26833,'-8'53'99,"0"-1"0,-1-3 0,5-2-158,10-5 0,6-4-747,10 15 411,-3-21 0,5-6-518,23-10-756,19-20 503,-15-39 989,-28 9 1,-8-5 176,-11 1 0,-9 0-33,-7-3 1,-7 3 380,-2 12 0,-4 4 480,-8-4 0,-2 4 124,-16-5-756,11 5-28,72 18-364,23 4-544,-7-2 0,4-2 286,-6 0 1,2-2 90,-3-2 1,2-1 0,-2-1 471,15-4 1,-2-1 290,-2 2 0,-5 1 452,8-5-77,-45 14-383,-10 7 130,-7 12 234,-12 39-633,6-15 0,1 4-81,-2 13 0,4 2 14,12-3 0,6-4-56,0-12 0,7-6-3,27-6 0,9-14 11,0-17 1,2-11 67,-13 1 1,2-3 0,-4-5 117,-5-7 0,-4-5 0,-4-1-10,1-10 0,-8-1-134,-12-4 1,-8 1-48,-8 12 0,-7 1-92,-13-10 1,-12 5-416,0 19 0,-7 5 0,-5 9 504,3 10 0,-7 9 0,-3 3 0,3 1 0,4-5 0,-1-3 0,4-3 0,-1 7 0,2 13 0,1 1 0,-1-1 0,1 1 0</inkml:trace>
  <inkml:trace contextRef="#ctx0" brushRef="#br0" timeOffset="151063">5924 15456 26071,'5'36'173,"0"0"1,4 24 0,0 4-149,-1-15 0,0 2-935,1 4 1,2 6 0,-1-6 472,0-10 0,0-2-373,0 11 1,8-7 931,13-21 1,1-7 0,-10 5-1,30-13 1</inkml:trace>
  <inkml:trace contextRef="#ctx0" brushRef="#br0" timeOffset="151397">6731 15180 24441,'-14'56'661,"0"0"0,0-3 0,1 3-527,4-9 1,0 3-1,1-1-1323,2-2 1,2 0-1,1-1 1189,0 2 0,1 0 0,3-2 0,6 11 0,6-8 489,2-18 1,7-6-616,16-1 0,7-7 89,2-8 1,2-7 81,8-10 0,-2-9 418,-9-9 0,-16-8-331,-34-17 0,-20 4-1084,-30 18-2401,0 28 1,2 15-1564,20 16 1,9 9 4854,6 6 1,9-2 0,7-9 0,2-13 0</inkml:trace>
  <inkml:trace contextRef="#ctx0" brushRef="#br0" timeOffset="151748">7526 15414 25797,'-20'40'147,"0"0"0,-1 0 0,-6 18 0,5-2-111,13-16 1,4 0-15,-1 12 0,7-1-162,9-9 0,9-5 14,9 0 0,6-8 126,2-16 0,3-11 17,19-18 0,-2-15 274,-17-7 0,-6-9-163,-8 7 1,-3-4 0,-5-1-40,-9 1 1,-6-3 0,-6 4-118,-13-15 0,-10 7-45,2 12 1,-6 13-1654,-16 26 1,1 21 1725,23 18 0,8 15 0,-1-6 0,-11-8 0,4-1 0,13 26 0,0 0 0</inkml:trace>
  <inkml:trace contextRef="#ctx0" brushRef="#br0" timeOffset="152064">8518 15280 26654,'-18'48'23,"1"-1"1,-1 0-1,3-3 1,0 0-1,5-3-46,4 2 1,4-3-446,1-2 1,3-2 187,13 25 79,10-16 330,17-18-160,-3-20 0,5-9 199,2-14 0,0-9 56,-9 2 0,1-5 0,-5-1-363,7-15 1,-8-5 255,-10-3 1,-7 0-96,-8 13 1,-10 2-492,-17-10 1,-16 8 468,-20 23 0,-15 10 0,8-2 0,13-14 0,1 4 0,-9 23 0,0-1 0,0 0 0</inkml:trace>
  <inkml:trace contextRef="#ctx0" brushRef="#br0" timeOffset="169512">11559 13112 27074,'-15'-38'364,"3"-16"-364,36 1 61,-1-2-285,-1 26 1,3 4 223,17-6 154,19 3-216,1 19 97,-24 17 0,-2 10-52,-2 12 0,-4 8 17,-6 0 0,-4 4-234,-1 6 1,-5 0 225,-4-12 0,-3 0 8,0 11 0,-2 1 126,-2-6 0,0 0-126,-1 1 0,0-3 62,-2 7-57,0-25 141,0-19-28,-6-19-46,-5-34-97,3 5 0,1-3 25,1 0 0,1-1-2,3 4 0,1-2 0,4 3-32,7-6 1,4 3 24,5-8 1,6 3 230,7 12 0,5 8-222,4 8 0,2 6-23,-9 7 1,0 4 17,32 6 5,-24 13-34,-14 6 0,-2 7 37,-1 8 0,-3 4 8,1 1 0,-3 1-214,-3 4 1,-4-2 207,2 21-5,-7-22 0,0 1-14,-2-6 0,1-1 14,0 2 0,-1-2 34,2 4-308,-4-21-410,-3-13-915,1-4-3420,2 0 5019,7 0 0,-4 0 0,1 0 0</inkml:trace>
  <inkml:trace contextRef="#ctx0" brushRef="#br0" timeOffset="169928">12963 13117 27264,'8'35'493,"0"8"-370,3 9-877,1 11 754,-6-29 0,0 2 16,4 15 1,-1 4 3,1-3 0,-1 1-26,2 5 1,0-2 5,-4-17 0,-1-6 0,3 9 254,-6-30-249,-2-6 29,0-4-331,-1-2 392,-12-34 0,9 26 1,-9-26-1</inkml:trace>
  <inkml:trace contextRef="#ctx0" brushRef="#br0" timeOffset="170228">13756 12903 28031,'43'-13'-45,"1"0"0,-2 0 1,-3 1-600,17-2-818,-1-1-1739,-21 9 0,0 1 3201,13 4 0,-7-1 0,-26 7 0</inkml:trace>
  <inkml:trace contextRef="#ctx0" brushRef="#br0" timeOffset="170478">13776 13313 27684,'51'-3'80,"-1"-1"0,1-1 1,-2-2-81,-5-2 0,-2-2-588,1-1 1,0 1 550,-2 0 1,-2 0-40,-5 2 1,-2 0 331,24-6-1230,-29 8-1526,-13 2 2500,-36 9 0,10-3 0,-8 3 0</inkml:trace>
  <inkml:trace contextRef="#ctx0" brushRef="#br0" timeOffset="185046">564 12322 24133,'17'25'1047,"0"4"-609,7 15-153,-3 4-279,0-1 111,-5-10 35,-8-19 676,7-9 7,15-26-659,6-23 1,7-16-827,-15 18 0,3-5 0,0-3 0,1 0 0,-1 0 660,-1 3 0,0 0 0,0 0 0,0-1 0,2-2-2,2-3 0,2-2 1,1-2-1,0 1 1,-2 3-1,-3 5-126,9-9 1,-3 6-1,0 1 103,1 0 0,0 2 0,-5 7-293,15-6 129,-27 26-414,-15 14-746,-7 20 2143,4 14 0,-3-8 0,3 2 0</inkml:trace>
  <inkml:trace contextRef="#ctx0" brushRef="#br0" timeOffset="199959">8995 11620 21629,'5'37'963,"0"0"1,5 23 151,-5-53-17,2-4-230,5-5-39,31-35-731,1-1 0,8-9-250,-14 11 1,4-3 0,1-2 0,1 0-82,4-4 1,2-1-1,-1 1 1,-3 2-1,1-1 1,-3 3-1,-3 3 1,2-2-1,1 0 1</inkml:trace>
  <inkml:trace contextRef="#ctx0" brushRef="#br0" timeOffset="204231">15512 12627 24710,'0'-46'515,"2"4"-515,17-1 6,21 1 61,8 2-67,-17 25 0,0 4-45,17 3-11,-13 7 0,-1 4-190,24 27 24,-30-5 1,-4 4 190,-8 2 1,-6 2-229,-11 4 0,-6-1 259,-14 20-72,-5-17 0,-5-1 128,0-5 0,0-2 241,-4 3 0,1-4 812,-9 3-840,22-21-140,19-19 481,10-5-537,21-19 96,20 0-183,-11 16 0,1 2-3,-5 3 0,-1 3 14,2 9 0,-1 4-131,11 11-118,-18 5 0,-3 6 98,-7 2 0,-3 3 129,3 9 0,-10 2 120,-25 5 0,-11-2-6,10-14 1,-5-4-29,-18 2 1,-6-5 112,2-11 0,-2-6-4,0-2 1,-2-1-70,-6 0 0,1-1-59,16-5 0,3-2-37,-12-4 96,27-1-101,7-4-745,5 5-3461,4 1 4206,27 2 0,-16 2 0,16 0 0</inkml:trace>
  <inkml:trace contextRef="#ctx0" brushRef="#br0" timeOffset="204681">16385 12711 24665,'-30'38'714,"13"-5"1,2 3-559,2 24-511,6-18 0,2 0 383,3 17 98,8-22 1,6-2-74,4-5 0,6-4 129,10 1 0,5-6-98,6-8 0,3-9-28,2-13 0,-1-7 81,-10 2 0,-2-3-62,-3-7 1,-5-4 143,4-17-85,-18 9 1,-4-3 24,-2-3 1,-5-1-127,-2 1 1,-5 0-9,-3 2 0,-4 4-25,-22-7 159,2 21 0,-5 6-890,-8 5 1,-4 12 730,1 17 0,-3 12 0,5-4 0,3-12 0,5 2 0,-3 28 0,1-1 0</inkml:trace>
  <inkml:trace contextRef="#ctx0" brushRef="#br0" timeOffset="205062">17682 12495 26978,'-44'31'106,"0"-1"1,3 0 0,3 4-74,4 10 1,4 3-597,7-12 1,1 0 542,-5 10 1,3-1-99,0 7-1442,7-2 1560,15-37 0,-2 6 0,10-30 0</inkml:trace>
  <inkml:trace contextRef="#ctx0" brushRef="#br0" timeOffset="205279">17330 12600 27286,'30'36'807,"4"2"-768,5 0-633,7 5 594,4-1-400,-14-13 0,1 0 400,4 0 0,-1-1 0,-11-7 0,-2-1 0,18 10 0</inkml:trace>
  <inkml:trace contextRef="#ctx0" brushRef="#br0" timeOffset="210083">22310 9862 13446,'-39'-29'465,"0"0"0,4 3 0,1 4 162,-20 1-434,19 10 1,-2 1-138,-15-2 0,-1 1-56,6 3 0,1 2-235,-3 1 0,2 2 235,10 2 0,-1 1 28,-15 2 0,-2 4-28,-1 4 0,-1 5 5,12-1 1,-1 3-1,2 1-5,-6 7 0,4 4-218,6 4 0,5 2 237,11-6 1,3 2-12,-6 17 1,1 6-49,10-14 1,1 2 0,1 3-103,-1 11 0,0 3 1,3 1 58,2 2 1,3 1 0,2-3 59,1-9 1,2-3-1,2 1 10,4 9 0,4 1 0,2-3 46,2-10 1,1-2 0,3 0 67,5 10 0,3 1 0,3-3 56,2-2 0,2-3 0,2-2 31,2-3 1,2-3-1,0-3-302,9 5 0,0-5 346,1-5 1,0-5 52,-13-10 1,2-2 150,14 2 0,4-3 93,2-3 0,3-1-234,-10-4 0,2 1 0,-1-3-360,9 1 1,-3-4 215,1-1 0,-4-3 225,-16 1 1,-1-2-245,17-6 0,2-3-93,2-3 0,1-4 72,-10 3 0,1-2 0,-1-2-57,-1-2 0,-1-2 0,-2-1-384,8-7 0,-4-2 416,-5-1 1,-4-1 8,-14 9 1,-3-1 484,5-14 0,-2-4-278,-5-1 1,-1-2-94,-6 8 0,0-1 0,-3 1-49,0-8 0,-3 0-51,-3-13 0,-2-2-310,-4 6 0,-2-2 218,-1 8 0,0-3 0,-3 0-4,-1-1 0,-2 0 1,-3 1-50,-4 1 0,-2 2 0,-1 3-143,-7-9 0,-5 6-65,-6 9 1,-7 7-233,2 16 0,-8 6 476,-6 6 0,-12 4 0,-1 1 0,10 0 0,6-2 0,0 2 0,5 3 0,-1 1 0,0 0 0,0 0 0</inkml:trace>
  <inkml:trace contextRef="#ctx0" brushRef="#br0" timeOffset="211919">15015 6212 19781,'13'-11'392,"0"12"-269,7 48 269,5-1 135,5-5 335,3-19-335,5-24-124,0-16 1,7-9-263,1-3 1,3-4 0,4-4-720,-10 7 0,3-4 1,2-2-1,-1 1 1,-2 1 612,6-5 0,-2 2 0,-1-1 0,1 1-35,-1-1 0,2 0 0,-3 2 0,-6 4-4,2-1 0,-4 3-24,1 1 0,-1 3-768,17-2-2374,-9 33 3170,-40 48 0,-10-10 0,-15 8 0</inkml:trace>
  <inkml:trace contextRef="#ctx0" brushRef="#br0" timeOffset="213002">18667 11963 22599,'-6'-33'1187,"1"0"0,-3-21-935,7 51-95,0 1-157,0 12 135,-2 11-1,1 21-87,-4 4 1,-1 6-48,-4 9 0,-1 2-519,0 1 0,0-1 527,-3-2 1,1-5-9,5-21 0,1-3 0,-8 21 5,6-11 34,4-10 230,2-15-28,8-6-135,8-15 927,29-10-1159,-10 4 0,3 1-359,13-2 1,3 1-283,4 3 0,-2 2-114,-10 2 0,-4 1-1791,25 2-274,-36 0 2946,-9 0 0,-10 0 0,-4 0 0</inkml:trace>
  <inkml:trace contextRef="#ctx0" brushRef="#br0" timeOffset="213235">18856 12244 25662,'-10'39'1154,"7"27"-1179,5-5 0,0 4-435,2-12 1,0-1-1203,-2-3 0,2-3-2831,6 13 4493,11-3 0,-9-26 0,5-5 0</inkml:trace>
  <inkml:trace contextRef="#ctx0" brushRef="#br0" timeOffset="213601">19346 12223 26351,'-13'53'157,"-1"-1"0,2 11 0,3-3-152,2 3-5,5-23 0,3-2 0,10 3 6,24-10 128,23-23-117,-18-18 0,1-10 5,-1-10 1,-5-8 35,-6-15 1,-7-4 11,-7 9 0,-7-1-53,-17-15 0,-12 3-45,-6 20 0,-8 7-510,-12-1 1,-5 11-438,10 14 0,1 13-1264,3 17 1,8 9-829,13 2 1,6 3 3066,4 4 0,2-2 0,0 4 0,5-12 0</inkml:trace>
  <inkml:trace contextRef="#ctx0" brushRef="#br0" timeOffset="214018">19963 12117 26183,'-28'58'134,"0"0"1,2 0-1,12-2-165,19-3 1,12-4-74,5-8 1,6-6 103,0-11 0,3-6 58,4-6 1,-1-7-53,13-11 80,-16-7 1,-2-6 73,-6-6 0,-3-5-46,2-13 1,-6-5-23,-12-7 1,-9-1-90,-1 11 0,-8 1-54,-14-5 1,-9 10-900,1 22 1,-3 16 949,-10 35 0,3 9 0,16-25 0,4 2 0,6 30 0,0-1 0</inkml:trace>
  <inkml:trace contextRef="#ctx0" brushRef="#br0" timeOffset="214351">20607 12050 26245,'-11'57'67,"-1"0"0,1-4 0,3-3-67,9 10 0,8-6-67,8-9 67,35-11 163,-4-16-147,-14-14 1,1-6 17,18-17 302,-5-16-135,-6-14 45,-21 5 1,-5-6-138,-4-6 1,-8-3-148,-6 12 1,-5 0 0,-9 6-1648,-28-7 0,-11 12-948,2 16 1,-4 13 2632,7 14 0,-2 7 0,8 2 0,11-1 0,5 1 0,-19 12 0</inkml:trace>
  <inkml:trace contextRef="#ctx0" brushRef="#br0" timeOffset="-214694.73">18927 13304 27712,'56'-23'107,"-1"0"1,-13 7 0,1 0 0,1 2-97,1 2 0,1 1 1,5-1-734,-2 2 1,5-2 0,4 0 0,0 1 0,0-1 727,1 1 1,0 1 0,1-1 0,0 0 0,1 1-3,-4 0 1,1-1 0,0 1-1,0 0 1,-2 0 0,-3 2-7,7-2 1,-2 0-1,-4 2 1,-4 0 1,22-3 0,-12 1 0,-11 0 1016,-15 2-1016,-9 1 567,-9 3-3631,-38 5 3064,-31 14 0,12-8 0,-8 9 0</inkml:trace>
  <inkml:trace contextRef="#ctx0" brushRef="#br0" timeOffset="-213310.73">19734 13614 21948,'9'-54'416,"-1"0"1,-3-1 0,-11 8-333,-37 15 22,-6 29 1,-5 13 35,4 11 1,2 9-26,12-3 1,1 4 0,8 3 67,6 13 0,15 1-127,21-5 1,9-5 8,0-8 1,4-4-18,22 2 0,2-4-75,-14-4 0,-3 1-17,2 6 0,-4 2 42,3 16 101,-27 2-34,-23-14 286,-34 13-101,12-25 0,-4-2 87,-9 1 0,-1-5 44,3-4 1,3-10-191,12-14 1,5-9-189,-3-23-5,32-9 0,13-6-42,9 0 0,9 0-277,-4 12 0,4 0 1,3 3 299,2 4 0,4 4 1,-1 4-5,7-2 1,1 8-37,-2 10 0,-3 12-98,-1 27 129,-9 21 50,-25-8 1,-5 5-23,-3 4 0,-2 1-23,1-7 1,-1-1 349,0-1 1,1-2-474,6 7-224,24-2 331,20-20-9,-13-16 1,1-5 25,25-16 22,-11-20 0,-26-1-31,-17 7 0,-4-1 37,3-17-6,-14-16 16,-21 15 52,-9 11-63,-1 5 163,11 17 28,18 11-39,13-2-157,31-10-129,-5 7 0,3 1 101,0 0 0,2 2-48,2 1 1,-2 2-9,10 4 39,-8 4-27,-9 8-7,-8 21 62,-11 18 17,-9-14 0,-4 1 56,-4 22-50,-4 4 0,12-31 251,34-6-285,-3-29 0,4-8-73,3 2 1,0-3-151,5-9 1,-3-4 245,13-13-68,-14 0 73,-14 1-17,-21-7 11,-40 0 54,9 20 0,-3 2 52,-6 4 1,1 3 207,-12-5 389,24 7-580,27 6-50,34-13-75,-5 10 0,2-1 5,3 0 0,1 0-167,5 2 0,-2 3 120,14 2-46,8 15 1,-21 25 50,-23-5 1,-6 6 60,-5 8 1,-7 3-3,-2-7 0,-3 0-14,2-2 0,-1-3 0,-1 7 312,8-8-250,8-11 229,36-11-101,-15-20 1,2-5-91,1 1 1,-1-3-182,2-10 1,-4-5 214,-13 5 1,-4-3-83,2-15 0,-6-4 1,-4-5 0,-7-2-61,-7 11 1,-4-2 0,-5 2-38,-16-15 0,-7 7-820,0 14 0,-3 8 196,-2 9 0,1 9-3263,-5 14 3932,11 17 0,19-10 0,8 9 0</inkml:trace>
  <inkml:trace contextRef="#ctx0" brushRef="#br0" timeOffset="-213061.73">21670 12415 27387,'50'-19'-842,"-1"0"0,-1 1 0,-1 2-780,-13 7 1,0 1-790,1-1 0,-1 0 2411,3 1 0,-3 2 0,4-3 0,-5 3 0</inkml:trace>
  <inkml:trace contextRef="#ctx0" brushRef="#br0" timeOffset="-212895.73">21610 12678 27376,'48'-16'-117,"0"-1"0,0 1 0,0 0 0,13-8 0,-8 4 0,-16 12 1,-1 0-1</inkml:trace>
  <inkml:trace contextRef="#ctx0" brushRef="#br0" timeOffset="-210992.73">23310 11466 26564,'-10'48'260,"0"0"1,-1 1-1,-1 10 1,1-1-261,-3 7 0,2 0-185,5-20 1,0 0 0,2 0-427,-2 16 1,4 0-2860,5-1 0,5-6-2417,13 10 5932,19-49 0,-19-17 1,-3-3-1</inkml:trace>
  <inkml:trace contextRef="#ctx0" brushRef="#br0" timeOffset="-210643.73">23709 11597 26346,'-33'48'85,"0"0"1,2-5 0,11-4 37,25 2 163,37-13-188,-6-14 0,5-4-53,16-4 0,2-3-43,-8-3 1,0 1-62,7 3 1,-4 4-60,5 19 95,-31-3 1,-7 5 39,-13 7 0,-8 1 84,-16 28-101,0-32 0,-3-3 0,-18 7-205,10-15 1,-4-5-5577,-29-6 5781,26-21 0,3-4 0,-8-4 0,18-21 0</inkml:trace>
  <inkml:trace contextRef="#ctx0" brushRef="#br0" timeOffset="-210409.73">23793 11584 27751,'63'-13'132,"-1"0"0,1 0 0,-3-1 1,0-1-1,-3 0-194,6-1 1,-3-1-57,-1-4 1,-8 1-455,-6-2-3830,-11 2 4402,-41 13 0,2 6 0,-11 1 0</inkml:trace>
  <inkml:trace contextRef="#ctx0" brushRef="#br0" timeOffset="-209192.73">11733 15619 23355,'-11'-33'679,"1"0"1,-1-2 0,5 2-389,23-5-258,0 0-38,19 3 5,-1 17-51,21 8-128,6 29-40,-24 7 1,-4 8-118,-2 16 0,-7 4-155,-5-3 1,-4 0 470,-5 1 0,-3-3-24,-1 11 44,-5-1 252,-1-24 588,2-15-667,0-35-128,7-23 73,1-27-76,1 8 0,1-6-7,-4 17 1,0-1 0,1-1 66,2-6 1,1-1 0,1 4-11,2-9 1,3 8-60,-2 19 1,3 11 167,9 23 629,1 30-746,-2 18 17,-6-5 0,0 5-1,1 5 1,0 3-458,-5-11 0,0 2 0,-1-2 357,1 8 0,-1-2 3,-3-1 0,-2-6-944,0 0-1882,4-16 2823,4-49 0,-8 6 0,1-18 0</inkml:trace>
  <inkml:trace contextRef="#ctx0" brushRef="#br0" timeOffset="-208809.73">12836 15710 26990,'34'0'46,"0"0"1,7 2 0,-3 2-143,1 10 96,8 10-16,-27 33 32,-15-22 1,-5 2 22,-10 11 1,-4-1-40,2-8 0,-2-3 58,-10 2 1,0-5 76,2 0 83,3-7 73,42-25-268,34-23-23,-24 10 0,0 0-159,8-4 0,-2 0-183,15-5-1988,6-1-4952,-13 8 7282,0 2 0,-25 8 0,-9 2 0</inkml:trace>
  <inkml:trace contextRef="#ctx0" brushRef="#br0" timeOffset="-208575.73">13888 15416 27947,'50'-28'-1540,"1"0"0,10-2 0,-3 6-3082,3 11 4622,-15 4 0,-4 3 0,-10 3 0,-1 2 0</inkml:trace>
  <inkml:trace contextRef="#ctx0" brushRef="#br0" timeOffset="-208408.73">13932 15708 24811,'48'-19'-119,"1"1"1,-1-1 0,0 0-1,7 3 1,-6 1 0,-3-11-1,1 0 1</inkml:trace>
  <inkml:trace contextRef="#ctx0" brushRef="#br0" timeOffset="-205543.73">441 14411 19904,'0'-32'2359,"-1"10"-2124,20 66-140,11 3-98,-5-10 0,3-3 76,3-11 0,2-6 101,21-6-169,4-33-234,-31 3 0,0-7 229,10-13 0,5-8 0,0-2-266,-9 11 0,0-1 1,1 0-1,1-2 266,3-3 0,1-3 0,0 2 0,-3 2-15,2-2 0,-3 3 0,-3 6-55,-2 2 0,-7 9-204,-7 13 206,-4 13-1080,-3 17-2297,16 17 3445,0-5 0,2-1 0,3 5 0,12 3 0</inkml:trace>
  <inkml:trace contextRef="#ctx0" brushRef="#br0" timeOffset="-203948.73">15494 14911 21679,'2'17'1188,"0"-3"100,-3-22-845,2-20-174,21-18-169,-3 17 1,5 4-101,11 4 0,4 5-14,-5 5 0,0 6-9,1 8 1,-3 7-34,9 19 17,-19 5 0,-5 4-51,3 22 90,-9-19 0,-6 2 0,-12-2 0,-5-1 73,-5 16 0,-5-17 0,-2-4 336,-3-8 123,-2-4 263,20-19-699,18-18-96,30-4 5,5-3-5,-11 12 0,1 3 0,21 3-179,-16 10 0,0 7-15,-4 5 1,-3 5 137,0 12 0,-4 4 62,-8-5 0,-9 3 30,-15 10 0,-13 0 42,-8-10 1,-7-3-20,-14 5 0,-6-5-17,-3-7 0,-1-9-1104,12-13 1,4-8-5745,-10-15 6806,48-24 0,5 19 0,10 4 0</inkml:trace>
  <inkml:trace contextRef="#ctx0" brushRef="#br0" timeOffset="-203581.73">16512 15138 26043,'-6'59'112,"0"0"0,0-3 0,4-1-70,10-3 0,5-2-59,4-4 1,3-2-290,1 0 0,2-5 339,2-11 1,1-8 223,11-8-100,0-12 165,0-16-146,-13-8 1,-2-8 16,-3-10 0,-4-5-94,-4 3 0,-2-2 0,-4 0-516,-2-12 1,-7 0 458,-4 0 0,-6 3-42,-3 18 0,-5 4 66,-11-3 1,-8 8-1128,-3 11 0,-4 15 1061,3 23 0,-1 15 0,3-5 0,4-11 0,4 2 0,0 33 0,1 0 0</inkml:trace>
  <inkml:trace contextRef="#ctx0" brushRef="#br0" timeOffset="-203297.73">17978 15035 25303,'-42'12'394,"-1"1"0,-6 11 1,5 9-345,13 8 0,5 4-50,-2-1 0,1 2-717,0 10 0,3-3-6066,2 0 6783,2-15 0,14-27 0,3-21 0</inkml:trace>
  <inkml:trace contextRef="#ctx0" brushRef="#br0" timeOffset="-203114.73">17497 14964 26883,'39'34'243,"0"-1"0,0 1 0,-2-3 0,-1-1 0,-2-4-243,-2-4 0,-2-3-582,1 0 1,1-1-713,1 1 0,3-1 1294,8 2 0,-1-2 0,4 2 0,5-2 0</inkml:trace>
  <inkml:trace contextRef="#ctx0" brushRef="#br0" timeOffset="-202248.73">18807 14748 24206,'-24'1'532,"4"0"-17,13-5 46,0-5 178,1-9-521,2 0-5,12-15 28,22 4-12,23 1-212,-14 18 0,1 5-17,-6 7 0,-1 5 19,1 3 1,-4 5-42,8 27-9,-15-6 0,-3 6 0,-5 4 1,-4 3 30,-3 13 0,-6 1-359,-8-12 0,-5-2 359,-6-3 0,-6-5 0,1-12 0,-5-3 22,-9 4 1,-3-2-1,3-7 1,0-3 27,-3 0 1,2-9 27,-9-31-78,26-8-67,15-19 67,15 16 706,22 4-650,25 17-56,-14 17 0,1 6-31,-4 0 0,-1 2-265,4 9 0,-2 1 97,-10-6 1,0-2-558,0 0 0,-1-2-2409,30 9-1751,-19-17 1,1-5 3712,11-7 1,2-2 0,-39-3-1</inkml:trace>
  <inkml:trace contextRef="#ctx0" brushRef="#br0" timeOffset="-201864.73">19478 14420 27404,'2'58'35,"0"0"0,2-12 0,2 0 0,2-4-220,2-6 0,3-3-17,3 9 1,2-3-213,12-2 425,16-14 213,3-34 70,-19-8 0,-3-7 0,-3-13 0,-4-4-151,-5 4 0,-2 1 41,-4 1 1,-2 4-34,0 0-151,-2 15-11,0 12 106,2 51-89,-2-7 1,1 6-56,1 19 1,1 4-468,-1-9 0,-1-1 230,1-4 1,-2-5-1043,2 10-4312,2 1 5640,2-20 0,-4-9 0,0-20 0</inkml:trace>
  <inkml:trace contextRef="#ctx0" brushRef="#br0" timeOffset="-201298.73">20349 14706 26749,'-22'60'7,"1"0"1,-1-5-1,9-5-494,22-1-185,6-8-40,15-9-145,30-14 908,2-28 108,-29-5 1,-4-8 137,-10-11 0,-8-5-98,-9 4 0,-7 0 5,-5-3 1,-4 3 175,-17-11 382,-6-5-124,16 15-626,18-2-12,25 19 8,11 9 0,6 5-56,1 1 1,1 5-48,8 7 0,-1 8 92,-8 8 0,-5 7-14,-8 11 1,-7 4 13,-8-5 0,-3-1-14,-2-1 0,0-3 17,4 9-184,25-5 206,-7-26 0,5-8 98,13-7 1,1-7 30,-3-2 1,-3-5-207,1-9 1,-6-4 194,5-20-31,-24 10 1,-5-4-102,-5-2 1,-8-1-119,-10-6 1,-14 6-1633,-30 18 0,-13 16 1742,9 16 0,-4 10 0,4 1 0,12-6 0,2 2 0,3 2 0,-14 17 0,0-1 0</inkml:trace>
  <inkml:trace contextRef="#ctx0" brushRef="#br0" timeOffset="-200797.73">18968 15775 26542,'-34'-7'1260,"7"1"-997,27 6-73,0-1-190,2-1 0,9-2 140,49-6-127,-8 1 0,11-1 0,2 1-767,-16 1 1,1 0 0,2 1 0,2-2 755,4 0 0,3 0 0,1-1 1,0 1-1,-2-1 7,5 0 1,-2 0 0,0-1 0,4 0-1,-11 1 0,2-1 1,2-1-1,0 1 1,0-1-1,-2 0-274,7-1 0,-1 0 0,0-1 0,0 0 1,-1 0 271,2 0 1,1-1 0,-1 0 0,-3 0 0,-3 1-17,-5 0 1,-2 1 0,-4 1-1,-5 0 9,9-4 0,-11 2 0,-11 2-57,-18 6-1455,-28 25 1512,-18 19 0,11-9 0,-7 4 0</inkml:trace>
  <inkml:trace contextRef="#ctx0" brushRef="#br0" timeOffset="-199481.73">19814 15951 23013,'-7'-40'599,"1"-1"0,-1 3 1,-7 8-337,-45 7-233,18 17 1,-2 5-6,1 3 1,-1 5-241,-2 4 1,3 5 231,-8 22 76,26-9 0,7 4 70,7 32 13,24-25 1,10-2-93,14-2 0,7-5-81,0-6 0,1-3-183,1-1 1,-2-1 179,9 9 98,-26-8 0,-5 4-143,2 24 163,-38 13-1,-18-18-58,0-25 0,-2-5 25,-20 0 201,19-9 1,0-5 229,-16-26-490,25 2 1,8-6-35,18-15 1,12-2 8,-1 5 0,6 1-16,11-1 1,3 4 15,-6 13 0,2 4 3,10-3 0,3 5 13,-3 5 1,1 3-42,5 2 0,-1 5-31,16 12-56,-17 11 22,-16 8-279,9 14 16,1-1 447,9 0-4,-4-17-85,-9-14 79,-2-15-50,-5-7-6,12-24 73,0-16 50,-15 16 0,-2 0-42,-5 6 1,-2 1 46,10-25-27,-8 24 45,14-2-174,11 14-67,20 1 67,-8 23-90,2 10 12,-6 30 78,-14-7-56,-10-3 0,0 2 56,6 15 0,9 2 0,-9-24 89,5-17 6,-2-12 23,28-23 55,-30 6 1,-2-5-48,4-9 0,-5-5-93,-8-2 1,-7-1-67,-11-21 33,-14 8 0,-7 26-28,1 5-23,4 8 12,5 4-146,7 2 180,13 1 5,8-5 0,17-1-51,-3 0 1,4-1 44,4 1 1,2 2-18,8-2 1,1 3-23,-7 7 0,-3 4 40,13 12-158,-20 16 63,-20 4-113,-4 3-95,-4 0 22,3 9 191,0-13 101,4-5 279,1-17 135,3-12 140,18-24-341,9-17-205,-17 4 0,-1-3-48,-7 6 0,-3-2-165,-2 0 1,-9 1-1622,-37-16 1623,-9 22 0,-4 4 1,-9-4-1,15 16 1,0 0-1</inkml:trace>
  <inkml:trace contextRef="#ctx0" brushRef="#br0" timeOffset="-198931.73">22024 14681 26777,'55'-12'-45,"0"-1"0,-3 1 0,-3 2-1658,17 2-755,-32 5 1,0 1-2842,27 0 5354,-10 2 1,-23 0-1,-14 0 1</inkml:trace>
  <inkml:trace contextRef="#ctx0" brushRef="#br0" timeOffset="-198781.73">22174 14919 27415,'43'-10'-229,"1"0"1,-1 0-1,12-3 1,1-1-1,-7 2 1,-15 4-1,-2-1 1,8-1-1,0-1 1</inkml:trace>
  <inkml:trace contextRef="#ctx0" brushRef="#br0" timeOffset="-198281.73">23395 14037 25702,'0'-24'974,"0"16"-313,-1 71-485,0-15 1,1 6-144,1-5 1,0 3-1,0 1-290,3 2 1,0 2 0,1-1 211,1-3 0,0 0 1,0-4 61,3 5 1,1-4-598,-2-7 1,0-8-1583,-1-11 2162,5-54 0,-7 19 0,2-38 0</inkml:trace>
  <inkml:trace contextRef="#ctx0" brushRef="#br0" timeOffset="-197228.73">23299 14229 23702,'0'-29'565,"0"5"-436,-1 21-134,1 2-1026,-1 0-1658,-1 3 2689,-7 2 0,5-1 0,-4 1 0</inkml:trace>
  <inkml:trace contextRef="#ctx0" brushRef="#br0" timeOffset="-196206.73">20884 16111 8746,'0'0'0</inkml:trace>
  <inkml:trace contextRef="#ctx0" brushRef="#br0" timeOffset="-194755.73">23477 14189 22705,'12'-36'1030,"-2"2"-873,-14 19 90,-20-15-85,-29-1-109,9 13 0,-3 2-53,4 4 0,0 3-157,-4 3 1,2 4 156,-17 15 3,23 5 0,2 6 0,6 9 0,4 6-6,-1 8 0,6 2 3,9-9 0,10-1 84,15 0 0,12-7-14,8-15 0,8-9-9,13-4 1,4-8 47,2-13 1,-4-9 288,-6-8 0,-6-4-373,-14 4 0,-7 0 134,-7 1 1,-6 2 351,-6-6-208,-2 1-258,-2 17-113,1 4 35,-1 13 106,2 30 215,10 15-249,-3-2 1,2 4-38,2 7 1,1 1 14,0 9 0,-2 0-17,-2-11 0,-1-1-17,2 9 0,0-2-25,-1-18 0,2-3 3,1 1 0,1-2 33,7 9 6,-8-26-5,-7-12-113,-5-5-2738,0 0 2856,2 0 0,1 0 0</inkml:trace>
  <inkml:trace contextRef="#ctx0" brushRef="#br0" timeOffset="-194587.73">24114 14841 17148,'0'0'0</inkml:trace>
  <inkml:trace contextRef="#ctx0" brushRef="#br0" timeOffset="-193422.73">11782 17428 22694,'-14'-43'791,"0"-1"1,-1 7-1,10 7-645,23 12-51,24 49-87,-8 3 1,0 6-9,-1 2 0,-3 3-491,2 7 1,-4 0 492,-10-14 1,-4 1-17,1 9 0,-4 1 143,-4-7 1,-1-1-37,-1-1 0,-1-4 260,-4 2 571,-7-31-723,-6-44-184,4 3 0,1-6-9,-1-18 1,5-4-131,6 17 1,2-2 0,2 3 79,1-10 0,5 4 39,5 7 0,4 8 3,10 6-5,14 13-12,1 33 0,-18 0 0,-1 7 14,6 23 1,-5 5 16,-8-13 0,-2 1-14,3 9 0,-4 0-20,-8-9 1,-3-2-727,-1-3 1,0 0-2829,2 4 1,1-3-6258,4 8 8833,6-22 1,-10-18-1,0-4 1</inkml:trace>
  <inkml:trace contextRef="#ctx0" brushRef="#br0" timeOffset="-192922.73">12689 17847 27090,'43'-40'5,"0"0"1,-5 4 0,-3 9-185,10 19-28,-17 27 201,-3 20 6,-26 9 25,-7-13 1,-5-1 102,-14 8 197,0-3 146,12-21-337,11-14-128,5-4 33,6 0 56,19-1-95,22 0-93,-12 0 1,2 1-135,3 4 1,-2 3 102,21 4-128,-15 24 252,-35 4 146,-33 16-29,-2-25 1,-4-3-115,-2-3 0,-1-3 22,-4-1 0,1-4-2,-13-1-415,-11-7 392,37-39 0,3-3 0,-17 17 0,29-18 0,1 1 0</inkml:trace>
  <inkml:trace contextRef="#ctx0" brushRef="#br0" timeOffset="-192738.73">13778 17435 28093,'44'-20'-761,"0"0"1,1 1 0,14-6-1,-5 4 1,-19 11 0,-4 3-1,7 0 1</inkml:trace>
  <inkml:trace contextRef="#ctx0" brushRef="#br0" timeOffset="-192570.73">13656 17780 27830,'44'-18'-2458,"0"-1"0,0 0 1,17-7-1,-5 1 1562,-17 6 0,-4 2 0,4-2 0,-14 5 0</inkml:trace>
  <inkml:trace contextRef="#ctx0" brushRef="#br0" timeOffset="-191486.73">15244 16824 26116,'-42'-31'1310,"12"4"-1164,40 22-96,12-1-50,13 0-67,1 3 0,3 2-362,3 4 1,0 5-292,3 7 0,-4 8 549,-12 9 1,-11 4 170,-13-2 0,-10 2 165,-19 11 0,-10-4 258,1-14 0,-3-3 47,-1 1 1,2-3-174,-9 0-112,28-17-180,20-7 102,30-6-309,31 1-8,-16 2 0,4 5-25,4 11 0,-2 5-373,-11-2 0,-5 4 549,-6 9 1,-8 5 52,-8 18-26,-9 3 54,-24-2 227,-10-15 0,-9-3-11,-14-1 0,-5-4-569,0 1 0,-1-2 362,-3-8 0,4-4-25,-11-4-701,8-7 695,79-52 0,-31 34 0,34-13 0,1 1 0</inkml:trace>
  <inkml:trace contextRef="#ctx0" brushRef="#br0" timeOffset="-191172.73">16004 17116 26396,'-21'48'196,"0"0"0,1 14 0,8 0-224,15-14 0,6-1-179,-2 1 0,9-3-62,18-7 0,11-11 193,5-16 1,5-13 179,-9-4 1,1-5-1,-2-4 30,-3-6 1,-1-4-1,-6-5 90,-6-5 0,-5-4 0,-5-1-149,-4-8 1,-11-1-26,-10 2 1,-10 4-51,-26-7-389,3 26 0,-8 11 389,4 22 0,-3 10 0,3-4 0,1-13 0,2 3 0,-6 26 0,0 0 0</inkml:trace>
  <inkml:trace contextRef="#ctx0" brushRef="#br0" timeOffset="-190939.73">17479 16909 26189,'-43'25'106,"0"-1"1,0 17-1,8 5-481,20-12 0,6 2-471,-4 13 0,1 3 846,-2 4 0,2-4 0,3-4 0,-1-14 0,1-1 0</inkml:trace>
  <inkml:trace contextRef="#ctx0" brushRef="#br0" timeOffset="-190769.73">17091 16987 27566,'51'42'-157,"-1"0"1,-1-3-1,0-3-790,-6-12 1,1-3 727,17 3 1,-2-3 0,-24-8-1,-3-2 1,5 0 0,-1-1-1</inkml:trace>
  <inkml:trace contextRef="#ctx0" brushRef="#br0" timeOffset="-189988.73">18150 16548 26413,'-9'45'240,"-1"0"1,1 0 0,-4 20 0,4 1-204,5-19 0,3 2 1,2 0-1371,3 1 1,1 0-1,1 0 1055,-2-1 0,0 0 0,5-3-1681,8-2 1,5-1-1,4-9 2032,7-11 1,2-6 0,21 15 0,-12-30 0</inkml:trace>
  <inkml:trace contextRef="#ctx0" brushRef="#br0" timeOffset="-189655.73">18575 16711 25550,'-19'60'485,"-1"1"1,2-2-1,5-3-418,10-18 1,4 0-24,3 17 1,6 2-174,7-6 1,5-2-502,0-1 1,5-4 514,5-12 0,3-9-70,24-8 256,-18-19 0,0-7-66,-4-7 1,-3-7 233,1-7 1,-8-6 37,-13 0 0,-11-1-170,-20-16-29,-25 23-44,-7 28-34,11 21 0,-1 10-1185,3 11 0,4 8 1028,-1 12 0,4 1 0,10-15 0,6-3 0,8 16 0</inkml:trace>
  <inkml:trace contextRef="#ctx0" brushRef="#br0" timeOffset="-189036.73">19277 16956 26771,'-33'50'-45,"0"1"0,4-4 1,7-1-444,14-6 1,8-2 28,10 14 92,7-20 0,7-7 9,36-16 383,-24-18 0,-3-8 255,-6-7 0,-6-5 140,4-30 1,-29 0-35,-8 19 370,-18-3-118,7 12-414,1 0-151,36 11-39,9 8-34,22-1 33,-1 8-66,-2 2 10,2 9-44,6 26 22,-10 20 45,-21-24 0,-2 2 0,5 31 51,-11-24-51,12 3-23,13-18 23,26-11 25,-24-22 1,0-6-21,-4 1 1,-3-4 19,1-7 0,-6-3 166,2-19-74,-15 9 1,-6-2-59,-7-1 0,-9 1-303,-8-7 0,-14 12 244,-17 32 0,-14 17 0,7-3 0,13-13 0,2 5 0,-5 22 0,0 0 0,0 0 0</inkml:trace>
  <inkml:trace contextRef="#ctx0" brushRef="#br0" timeOffset="-188588.73">17905 17956 27561,'45'-11'42,"1"-1"1,-1 1-1,13-2 1,4 0 0,2 2-35,-9 1 0,1 2 1,3-1-1,7 0-818,-9 0 1,5 0 0,3 0-1,3-1 1,1 0 0,-1 0-1,-1 0 805,-7 1 0,-1 0 0,1 0 0,0 0 0,0 0 1,0 0-1,0 0 0,0 0-42,0-1 1,0 1 0,1 0 0,0 0 0,-1 0 0,0 0 0,-2-1 0,0 1 58,3-1 0,0 0 0,0-1 0,-1 1 0,-4 0 0,-3 1 0,-7 0 367,10-1 1,-7 0 0,-3 0-327,26-5 0,-30 4-4080,-73 14 4027,-5 8 0,-3 3 0,-26 1 0,3 9 0</inkml:trace>
  <inkml:trace contextRef="#ctx0" brushRef="#br0" timeOffset="-187204.73">18780 18415 23170,'6'-49'862,"-1"-1"1,2 4 0,-5 5-242,-10 5-134,-36-3-417,-17 35 0,-7 12-90,19 4 1,1 6-342,-17 6 1,12 8 360,32 2 0,14 1-6,24 12 3,10-21 0,9-4-14,14-3 1,6-3-9,-9-4 1,3 0 0,-2-2-276,11 0 1,-4-1 268,-6 0 0,-7 1-159,-7 11 240,-18 20 208,-51 13-205,2-20 0,-8-1-50,-14-4 0,-5-6 69,4-7 1,1-9 131,15-7 0,6-11-185,8-20 1,13-8-40,21-8 1,14-2-43,-3 8 1,4 1-1,2 2-290,14-10 1,6 8 331,3 8 1,0 8 16,-15 15 0,-1 4 239,29 0-304,-7 18 32,-23 5 0,-1 6-68,-3 5 0,-1 3-140,5 5 1,0 0 117,-2-9 0,0-4 93,16 4 766,0-25-733,-14-16 323,6-23-250,-16-17 53,-17 19 0,-5-1-115,-19-19 67,-8 27 1,-4 4 16,-19-1 134,4 2-55,46 6-168,52-2-1,12 4 12,-10 6 0,1 3-23,-14 4 1,-1 5 5,4 6 0,-3 6 5,-10 5 1,-6 5-12,3 26 6,-14 2 0,-8-19 67,5 3-16,10-16 33,10-6-79,4-37 113,-9-4-118,-11-18 0,-12 7 34,-10-20-40,-7 2 34,-2-5-28,1 20-11,10 17 5,15 11-50,24 2 45,22 4-14,-19 11 0,2 5-9,0 6 0,-2 4 6,-8 2 0,-3 3 11,-4 2 1,-3 1-1,3 15 11,11 9-22,10-16 67,-12-19 1,1-5 33,21-11 61,-1-19 112,-23-12 79,-6-25-157,-14-8-163,-14 21 1,-7-1-401,-6 2 1,-6 4-447,-5 6 1,-5 5 769,-12 0 0,2 7 0,2 5 0,-5 2 0</inkml:trace>
  <inkml:trace contextRef="#ctx0" brushRef="#br0" timeOffset="-186639.73">21017 16943 26950,'47'-7'-641,"0"0"1,0 0 0,0 0-435,-7 0 0,-1 0-1838,3 0 0,1 0 2913,6 1 0,-4 0 0,5 0 0,-2 2 0</inkml:trace>
  <inkml:trace contextRef="#ctx0" brushRef="#br0" timeOffset="-186489.73">21249 17259 25422,'42'-16'-187,"-1"0"0,1 0 1,10-5-1,1-1 1,-6 2-1,-13 5 1,-2 1-1,7-4 1,0 0-1</inkml:trace>
  <inkml:trace contextRef="#ctx0" brushRef="#br0" timeOffset="-183847.73">22980 16341 23131,'3'-35'1268,"0"0"1,-6-19-1067,-10 56 5,-16 16 6,-10 16-3,3 9 0,-2 9-1172,11-9 0,2 2 1,0 1 962,-1 1 1,1 0 0,3 1-2,3 1 0,3 1 0,3-3 335,3 2 0,8-2-357,16 11 0,13-4-130,12-12 1,11-7-36,-5-10 0,6-4 1,1-8 189,3-10 1,1-9 0,-3-5 98,-5-5 1,-4-5 0,-4-4-14,2-9 1,-9-4 19,-12 0 1,-11 1 125,-23-9-115,-10 23 1,-8 6-96,-12 10 0,-5 7-25,-1 2 0,1 7 771,-3 10 1,5 8-1189,16 1 0,4 4-617,5 1 1,4 2-1575,5 2 1,7 1 2607,17 5 0,5-3 0,-4 5 0,23-3 0</inkml:trace>
  <inkml:trace contextRef="#ctx0" brushRef="#br0" timeOffset="-183698.73">23687 16871 9055,'0'0'0</inkml:trace>
  <inkml:trace contextRef="#ctx0" brushRef="#br0" timeOffset="-183464.73">22492 17827 27141,'60'-17'-779,"0"0"0,0 1 1,-9 2-1,5-1 1,0 0-1,0 0 1,-5 1-669,11-3 0,-4 1 0,3 0 1106,1-2 1,6 0-1,-4 0 1,-11 3 0,-8 2-1,-7 3 1,-6-1-1,0 1 1</inkml:trace>
  <inkml:trace contextRef="#ctx0" brushRef="#br0" timeOffset="-183298.73">22778 17836 26267,'58'-2'-276,"0"-1"0,0 1 1,1-2-1,2-1 1,-2-3-1335,-2-4 1,-2-3 0,0 1-1668,-3 0 0,-2 0 0,-1 1 2016,15-8 0,-6 3 1,3-2-1,-29 7 1</inkml:trace>
  <inkml:trace contextRef="#ctx0" brushRef="#br0" timeOffset="-183181.73">23771 17642 18778,'0'0'0</inkml:trace>
  <inkml:trace contextRef="#ctx0" brushRef="#br0" timeOffset="-180624.73">24838 11711 20884,'-1'-37'1378,"0"0"0,-1-29-683,-7 38 234,8-29-929,34 18-6,-3 16 1,6 8 2,2 12 0,2 13-104,-1 18 1,0 12 0,-7 3-651,-11-3 0,-7 2 1,0 4 726,1 2 1,1 4-1,-3 3 1,-7 1 29,-6-4 0,-6 1 0,-3 2 0,-2 0 0,0-1-460,-1 0 0,-2-1 0,-1 1 0,-1-1 0,-1 0 462,0 1 0,-1 1 1,0-1-1,-1 0 1,-1-2 6,-4 6 1,-2 0 0,1-3 0,2-2-369,1 2 1,2-2 0,1 0 375,1 1 0,3 1 0,1 0-17,1 0 0,2 0 0,4 4-20,4-1 0,2 5 1,4 0-1,5 0-56,7-2 1,5 0-1,5-1 1,4 1-128,1-5 0,4 1 1,3 0-1,1-3 0,2-4 76,-3-8 1,1-3-1,2-2 1,0-3 0,3-2-233,12 4 0,3-3 0,0-3 0,-3-5 254,-4-2 1,-2-5 0,0-1 64,0 1 1,-1-2 0,-4 1 233,-1 1 1,-11 4 282,-14 40-54,-45-25 1,-21 1 0,-1 1-131,4 1 1,-2 1 0,-1 2-214,9-9 1,-3 1 0,0 1 0,2 1-1,3 0 16,0 2 1,3 0 0,3 2 0,1 4 7,5 0 0,1 3 0,1 2 0,3 2 1,2 0-54,3 0 1,2 0-1,2 1 1,2 2 0,2 2-35,3-2 1,3 2 0,1 2 0,1 0-1,2-1 1,1-3-13,0 1 1,2-3 0,1-1-1,2 0 1,2 2-6,2 0 0,3 3 0,2 0 0,1-1 0,-2-2 0,-1-4-2,0 1 1,-2-4 0,0-1-1,0 3-8,4 11 0,0 2 1,-2 1-1,-3-3-29,-2 6 0,-4-1 0,-5-4 453,-5-11 0,-4-3 0,-5 0-398,-4 5 1,-5 0 0,-5-7 100,-11-4 1,-5-8-17,-6-5 0,-2-6 126,14-12 0,0-3-43,-6-2 1,3-4-185,-16-11-1701,11 4-4790,31-4 6491,19 8 0,-2 2 0,3 0 0</inkml:trace>
  <inkml:trace contextRef="#ctx0" brushRef="#br0" timeOffset="-180474.73">25627 17642 16913,'0'0'0</inkml:trace>
  <inkml:trace contextRef="#ctx0" brushRef="#br0" timeOffset="-176726.73">26140 10457 18880,'4'-66'2447,"0"13"-1024,-5 48-1272,-11 17 90,-11 16-166,0 2 1,-3 5-1085,-9 11 1,-3 6 1045,5-9 0,-1 3 1,-4 4-37,6-6 0,-3 3 0,-1 3 0,0-1 0,2-2-3,-2 3 1,1-2 0,1 1 0,0 0-8,-4 5 1,0 2-1,1-1 1,5-7-23,-2 9 1,7-9 24,1 11 398,19-29-106,2-12-135,19-33-101,7-39-67,-8 22 1,0-3-246,0-11 0,-2-1 262,-5 9 0,-2-1-6,0-18 1,-3-2 700,-3 6 1,-2-1-486,-2-6 0,-4 4 36,0 17 1,-3 6-141,-9-1-55,4 28 10,6 26 31,3 10 1,1 7 19,-2 14 0,1 6-58,3-8 0,-1 1 0,2 0-180,-1 13 0,1-2 182,2-7 1,1-4 122,2 3 339,6-10 210,12-23-375,26-24-297,-8-11 0,3-7-40,11-6 1,0-2-323,-5 4 1,-2 0 297,0 3 0,-3 4-37,9-2 469,3 6-2766,-18 7 2342,-20 64 0,-7-40 0,-20 44 0</inkml:trace>
  <inkml:trace contextRef="#ctx0" brushRef="#br0" timeOffset="-175911.73">26363 13153 23422,'3'-44'1428,"1"1"0,-10-19-1327,-16 83-23,0 6 1,-2 8-77,3 0 0,-1 5 0,-3 5-460,0 1 1,-2 6-1,-1 3 1,-2 1 0,1-2 460,-1 3 0,-1-1 1,-1 1-1,1 1 0,-2 1-318,4-5 0,-1 2 0,-1 0 0,1 0 0,0-2 0,2-4 315,-4 8 0,1-3 0,2-4 0,1-3 11,2-3 0,2-4 1,4-5-29,-6 14-34,4-1-5,12-24-750,1-36 301,8-21 1,5-10 330,-3-2 1,0-4 120,0-3 1,0-4 0,-2 1 436,-3 8 0,-1 0 0,0-1-153,0-6 1,0-1 0,-2 3 339,-4-10 1,-1 7-488,-5-7 2794,5 40-2878,4 43 118,1 12 0,0 8-79,0 18 0,1 5-213,1-9 1,1 3 0,0 0 174,1 0 1,1-1 0,0-2-2,2 7 0,2-5 22,1-12 1,2-7-17,10-9 632,22-18-456,-8-25 0,4-10-151,17-10 0,2-6-461,-5-2 1,0-3 429,-12 13 0,1 0 0,-2 3-20,3-2 0,1 5-602,9 0 1,2 10-2244,-6 16 0,-1 11 2865,3 18 0,-6 6 0,-15-11 0,-5 2 0,-9 7 0,0 0 0</inkml:trace>
  <inkml:trace contextRef="#ctx0" brushRef="#br0" timeOffset="-175244.73">25810 15893 25763,'-45'18'319,"1"1"0,4 7 1,0 6-1,2 4-258,1 7 1,3 6 0,-2 1-1071,2-3 0,-2 3 1,0 0-1,2-2 994,-4 5 0,2-2 0,1-1-64,4-5 1,1-1 0,4-5 409,3-6 0,4-3-913,-6 17 844,11-18-940,8-15-2510,8-38 523,3-7 452,1-33 583,-1 2 1266,-3 15 0,-1-4 1333,0 5 0,-1-1 2044,-2-4 1,0 2 61,-3-14-2300,-2 34-53,-2 33-195,4 18-174,-2 22-96,3-1 1,-1 5-236,0 7 1,-1 4-390,1-11 0,0 2 0,-1-2 367,0 10 0,1-4 0,-1-9 0,2-4 5,1 0 214,7-15 27,33-26-246,-1-14 0,4-5-45,3 0 1,4-3-610,1-2 1,5-1 0,0 1-1324,-6 7 0,1 3 0,0 0 1888,6-1 1,1 1 0,-4 3 0,1 0 0,-6 3-1,11 5 1</inkml:trace>
  <inkml:trace contextRef="#ctx0" brushRef="#br0" timeOffset="-175111.73">25912 16914 13614,'0'0'0</inkml:trace>
  <inkml:trace contextRef="#ctx0" brushRef="#br0" timeOffset="-172108.73">26126 11154 16040,'-18'-49'188,"1"-1"1,0 5-1,1 4 25,0 3 92,-8 4 0,-3 1-165,-12-11-812,5 11 1,-1 2 778,-17 0-90,12 11 1,-5 0-24,-5 2 1,-2 1 14,8 3 0,-2 1 1,0 2 6,-2 1 1,0 1 0,2 1-214,-12 0 0,3 1 200,1 2 0,2 1 84,14 2 0,-1 1-125,-17 0 0,-4 1 73,16 2 1,0 1 0,-2 2-8,-11 1 0,-3 2 0,3 0-176,9 0 0,2 1 0,0 1 174,1 2 0,1 0 0,3 1-26,-4 2 0,0 2 95,4 0 0,-1 2 0,-1 0-111,0 2 0,0 0 0,-1 2 18,-8 5 0,-2 1 0,1 2 63,0 1 1,2 0-1,2 0-122,9-6 0,2 0 0,1-1 152,-17 15 1,3-2-54,15-10 0,1 1 72,-12 11 0,-1 4-47,2 2 0,-1 3-39,9-8 0,0 2 0,2 0 36,-7 9 1,4 1-62,3 0 0,2 0 61,7-7 1,1 1-19,2-1 1,-1 3 0,-1 2-8,-2 5 0,-2 1 0,0 4-27,6-12 1,0 2-1,-1 1 1,0 2-1,0 0-410,1 2 0,-1 1 0,1 0 0,1 0 0,1-1 398,-3 5 0,2-1 0,1 0 0,0-1 1,3-1 1,1 0-1,1-2 1,3-3 43,3-4 1,2-3-1,0 3-44,2-1 1,-1 3-1,1 2 1,-1 0 13,0 1 0,0 0 1,0 1-1,0 3-268,-1-5 1,1 3 0,-1 0-1,1 0 1,-1-3 253,1 1 1,-1-2-1,1-1 1,-1 2 59,-1 7 1,0 2-1,1-1 1,1-6-39,2-8 1,1-3-1,1 1 22,-1 12 0,0 3 0,1 0-34,3-1 0,0 0 0,1 0-11,2 5 0,0 1 0,0 2 8,0-6 1,1 3-1,-1-1 1,1-2-9,0 2 0,1-2 0,1-2 29,-2-6 1,1-1 0,1-5-24,-1-7 0,1-1 1009,2 16 0,2 4-926,-1-14 1,1 1 0,1 2 3,2 12 0,2 3 1,-1-1-112,0-9 0,-1-2 0,1-1 68,0-2 1,1-1-1,-1-2 143,1 2 1,2 1 493,-2-4 0,2 2 0,0 1-529,0 3 1,1 0 0,0 2-75,-2-5 0,1 2 0,-1 1 0,1-1-48,0-1 0,0 1 1,0-1-1,-1-2-14,2 4 1,-2-2 0,1-2-21,7 18 1,-1-5 47,-6-21 1,0-1 92,8 9 0,2 0-124,4-3 1,2 0 8,10 8 0,1-3 285,-7-13 0,0-3-257,1-3 0,-1-4-50,19 6 84,3-4 514,4-4-526,-15-13 1,3-2-46,5-2 1,2-3-252,-9-4 0,1-1 0,-1-1 263,10-2 0,-3-3 19,-3-4 1,-2-1-59,-16 2 0,-1-1 136,14-3 1,3-2 0,2-1 0,2-1-240,-8 3 1,2-2-1,-1 0 170,11-3 0,-1-1-71,0-2 1,-1 0-40,-14 5 0,0 0 70,-2-1 1,3-3 0,0 0 44,1-2 1,0-2-1,1-1 246,-4 3 0,1-3 1,1-1-1,-2 0-223,12-12 0,-1-2 0,-3 0-600,-9 8 1,-3 0 0,-1-1 522,-2 0 0,-1-2 0,-4 3 52,4-6 0,-2-1-63,-1-1 1,1-5-1,2-2-2,-4 3 0,0-2 1,1-2-1,0-3-20,-1 0 0,1-4 0,0-1 0,0 0 0,-2 2-326,-3 5 0,0 2 1,-2 0-1,0 0 1,-1 0 332,3-12 1,0-1 0,-3 2-1,-2 3-30,-3 4 1,-4 3-1,0-3-73,-2-1 0,-1-3 0,-1-2 1,0 0 91,0-3 0,-1-1 1,1-1-1,-1-3 0,-1 12 0,0-1 0,0-2 0,1 0 0,-1-1 0,0 0-39,0-1 0,0-1 0,0 0 0,1 0 1,-1-1-1,0 0 40,1-2 1,0-2 0,0 0 0,0 1 0,0 1 0,0 1-189,0 0 0,-1 1 0,1 1 1,0 1-1,-1 0 198,0 1 1,-1 0 0,1 1 0,-1 2 0,0 3-12,1-8 0,-1 4 0,0-2 201,-1 6 0,0-2 1,0-1-1,-1 3-227,2-11 0,-2 3 0,1 0 24,-1 1 0,0 2 0,-1 2-64,0-8 1,-1 5 61,-2 23 1,0-1 143,1-25 1,-2-6-168,-5 13 1,-2-3 0,-2-2 29,2 9 0,-1-2 1,-2-1-1,-3 2 64,-4-1 0,-3 1 0,-3 1 0,0 4-82,-3-5 0,-1 5 0,-4 3-45,-1 5 0,-3 4 0,0 3 17,-9-5 0,-4 4 470,4 7 0,-4 1 0,-2 2-622,2 3 1,-1 1 0,-1 1-185,-5-1 0,-1-1 0,3 3-149,-4 0 1,7 1-1516,-8-9-1440,66 1 3496,26 2 0,7 2 0,-2-2 0,-2 7 0,-1 1 0</inkml:trace>
  <inkml:trace contextRef="#ctx0" brushRef="#br0" timeOffset="-171392.73">27940 10994 24077,'-42'48'183,"0"-1"0,1 1 0,4-1 1,-2 3-1,-1 3 0,-1 1 0,1 0-169,4-5 0,0 1 0,1 0 1,-1 1-1,-1 0 0,1 0-553,0 0 1,-1 0-1,1 1 1,-1-1 0,-1 0-1,0 0 539,-3 1 0,-3 2 0,0-1 0,1-1 0,3-4 0,2-4 7,-6 9 1,3-7 0,1 0 284,-3 2 0,0-1 0,7-7-225,10-11 0,5-8 140,-2-12-543,29-37 185,4-1 0,2-9 118,2-2 1,2-8 0,0-4 0,0 0-251,1-6 1,-1-2 0,0-2 0,-1 0 367,-2 10 0,1-1 0,-1 0 0,0 1 0,-2 3 313,4-21 0,-3 4 0,-2 10-200,-3 15 1,-4 10 1369,-2 14-1535,-3 44 34,-5 27 1,-2 14-68,2-8 0,0 4 0,-1 3-567,1-11 0,0 1 1,-1 1-1,2-3 567,-2 8 0,1-2 0,1-5 0,-1 4 0,2-9-33,-1 8 38,4-21 1,1-1 1095,1 12-966,24-5-130,3-43 57,27-17-62,1-12-250,-6 6 1,6 0-1302,-10 6 1,1 1 0,2 0 1550,9-3 0,3 0 0,-5 2 0,2 0 0,-4 3 0,-15 4 0,0-1 0</inkml:trace>
  <inkml:trace contextRef="#ctx0" brushRef="#br0" timeOffset="-170522.73">28869 10198 18632,'7'-56'1550,"0"1"0,0-10 0,-3 5-1119,-6-1-252,-3 24 0,-5 5-50,-15 6-93,-7 20 1,-5 9-32,-5 16 1,-1 10 18,9-1 0,1 4 1,3 2-614,-6 17 1,8 3 605,5 5 0,12-1-17,15-16 0,8-1 53,13 13 0,9 1-52,-6-22 0,4-1 1,1 0-4,5 6 0,1-1 0,-2 0-51,8 10 0,-6-3 50,-11-12 0,-9-1 9,-25 21 44,-24-18 51,-10-16 0,-8-3-54,-3-4 1,-1-3-471,-6 3 0,4-5-2691,-9-13 3114,74-16 0,4 8 0,27-6 0</inkml:trace>
  <inkml:trace contextRef="#ctx0" brushRef="#br0" timeOffset="-169426.73">29506 10497 24223,'-15'-39'461,"0"0"0,-1 3 0,-3 9-360,-18 17 168,-8 5-230,-5 17-39,15 6 0,1 7-23,6 7 1,3 4 22,0 7 0,7 0 56,14 23-22,30-23 33,16-31-25,-8-10 0,2-6 45,-4-9 0,0-6 120,2-7 0,-4-5-120,-10 1 0,-6-2-3,-5-3 0,-5 2 67,-4-13-151,-8 1-118,-2 27-66,-6 46-49,10 6 1,3 6 22,1 2 0,3 0 22,4 2 1,4-5-49,16 2 236,12-14 17,6-14 78,-11-19 1,0-9 262,-2-9 0,-3-4-190,1-3 0,-4-3-195,-5-6 1,-5-1 143,-5-18 12,-5 24 0,-2 1-185,-1-5-56,0 20 112,0 38-45,3 27-39,2-9 0,3 0-39,8 17 98,-4-20 0,3-3 201,10-2-176,15-9 135,1-23-135,-1-12 56,-6-18 112,-15-8 112,2-19-79,-4 11-251,-3 5 16,-2 51 6,1 38-56,0 9 11,-1-21 1,2-3 105,12-8 57,7-21-56,-7-22-34,-4-21 11,-8-1 62,3-14-79,-2 16-89,8 6 72,4 46-16,-3 10 0,1 4-45,12 15-11,-12-16 0,1-5-57,16-17 102,-1-34 50,-19 4 0,-5-5 45,-4-2 0,-4-3-190,-4-5 0,-3 1 254,-1 8 0,-3 1 42,1-15 1,-2 0 41,0 9 0,-1 2-193,-3-27 0,0 55 0,3 55 0,3-3 0,1 5-649,4 15 0,2 3 654,-2-16 1,1 1 0,2 3-6,2-1 0,2 3 0,0 0 0,0-2-140,2 4 0,-1-1 1,1 0-295,1 7 1,0 0 0,-2-5-164,-2-7 1,-2-5-247,-4-7 0,-2-4-2551,-3 9 3394,-24-29 0,18-4 0,-18-23 0</inkml:trace>
  <inkml:trace contextRef="#ctx0" brushRef="#br0" timeOffset="-168773.73">30801 10218 25394,'37'-17'44,"0"0"1,26 1-488,-45 59-397,-7 4 283,-9-13 0,-7 0 321,-9-2 1,-3-2 235,-13 26 241,-15-21 431,22-26 353,13-20-846,50-42-137,0 7 0,8-5-811,-15 15 0,3-2 0,0-1 1,-1 1 771,8-7 1,-1 1 0,-2-1 20,-2-2 0,-1 0 1,-6 2-94,-3-3 1,-8 0 351,-2-13 0,-8-1-3,-10 16 0,-8 4-171,-6 3 1,-7 14 226,-34 61-336,30-6 0,4 8-350,7 12 1,5 9-1,5-3 350,4-2 0,6-1 0,-2-6 0,2 2 0,8-5 1231,21 12 1,12-10-1217,-10-23 0,4-4 0,1-2 14,0 2 1,1-2 0,0-5-243,25-12 0,-3-10 224,-21-3 0,-3-7 28,8-15 1,-4-9-144,-10-3 1,-5-5 129,-9 12 0,-2-3 0,-5 1-26,-6-11 0,-7 3-5,-17-11 1317,-15 36-1362,-7 47 50,-1 14 0,18-9 0,4 6-31,-1 17 0,6 4 31,9-2 0,6-1-104,4 1 0,7-5 146,10-10 0,8-8-40,1-16 1,5-8 312,21-3 0,4-10-276,-2-9 0,0-6-95,-17 5 0,1-1 0,-4-2-129,1-8 0,-8-1-1551,2-14-2961,-45 30 4697,-38 34 0,23-14 0,-20 19 0</inkml:trace>
  <inkml:trace contextRef="#ctx0" brushRef="#br0" timeOffset="-168008.73">28967 11731 21635,'-32'-34'845,"0"-1"1,2 5 0,0 8-437,-10 20-174,-1 21-45,16 8 1,3 9-116,5 8 1,7 6-37,9 9 1,7 0 13,4-12 1,10-5-7,21-8 1,5-11-9,12-12-36,-20-12 0,-5-9 103,-2-49-75,-26 16 0,-9-6-3,-4 5 0,-5-1 0,-1 1-388,-5-13 0,-4 4 360,-4 2 0,2 5 230,2-8-146,23 2-51,24 28 1,10 3-37,14-4 1,5 3-437,3 4 1,1 4 412,2 0 1,-3 3 25,-20 4 0,-3 2 0,21-1-5,-14 3 789,-12 24-611,-13 36-84,-8-17 1,-1 7 0,0 1-617,-1 0 0,1 1 0,0 2 547,2 13 1,1 3-1,2-2-9,-1-13 0,1-2 1,2 0 174,0 5 0,2 2 0,-1-4-214,4 10 0,-2-1-73,-1 3 0,-3-4-157,-4-25 1,-4-4-808,-10 20-632,-18-36 1697,-28-28 0,20 7 0,-6-14 0</inkml:trace>
  <inkml:trace contextRef="#ctx0" brushRef="#br0" timeOffset="-167858.73">29326 12096 25802,'30'-41'241,"-1"-1"0,3 2 0,3 4-558,2 12 1,4 4-3253,11-5 1,6-1 3568,-4 2 0,5-1 0,-5 3 0,-7 3 0,-3 1 0,9-4 0,-1 1 0</inkml:trace>
  <inkml:trace contextRef="#ctx0" brushRef="#br0" timeOffset="-167391.74">30297 11444 24592,'-43'-11'519,"0"-1"0,4 1 1,5 5-319,6 9-83,7 11 33,6 9-151,10 33 8,18-23 1,8 1-68,7 11 0,6 0 3,13 0 0,4 0-423,-1 0 0,-2-1 454,-12-10 0,-4-1 30,-9-2 1,-5 0-6,-9 9 73,-33 12-37,-3-31 1,-7-4-37,0 1 0,-3-4-81,-8-3 0,0-8 93,-14-16 200,29-5 1,7-8-171,10-9 0,11-6-37,14-13 1,13-1 26,2 18 0,6 2 0,1 3 309,16-8 1,5 7-355,-11 14 0,3 5 0,-5 5 8,24 11 5,-26 4 0,-5 8-34,-13 16 0,-6 6 34,-2 8 0,-4 2-123,0 0 0,-2-1-206,-4 0 1,-2-3-765,-1 5-839,-1-11-1210,0-18 3197,-3-34 1,2 10 0,-2-19 0</inkml:trace>
  <inkml:trace contextRef="#ctx0" brushRef="#br0" timeOffset="-167257.74">30685 11466 23775,'46'4'-1639,"1"0"1,-2 0-1,-6 3 1,-8 9 0,-7-4-1</inkml:trace>
  <inkml:trace contextRef="#ctx0" brushRef="#br0" timeOffset="-166625.74">31044 11820 26771,'21'-46'110,"0"0"0,0 4 1,2 9-111,20 12-230,-3 10-784,3 23 230,-21 38 694,-19-9 1,-5 2 89,-6 1 0,-3-1-369,-7 3 1,-1-3 620,-13 11 107,7 3 5,22-13-246,39 2-124,-3-26 0,5-3 6,-1-2 0,1-1-25,-1 2 0,-3 0 25,2 11-90,-12 16 90,-37 7 92,-10-17 1,-7-2-65,0-6 0,-4-3 146,-7-1 1,0-5-169,-13-1 279,0-8-251,24-25-135,28-29 14,25 5 1,10-1 38,1 1 0,3 1-303,-5 10 0,2 1 0,0 1 326,5-4 0,2 0 25,-3 3 0,1-1 0,0-1 126,-5 1 1,0 0 0,-2-2-71,2-3 0,-1-3 0,-4 1-62,0-12 0,-9 2 3,-12 14 1,-7 2-82,-16-13 22,-10 31 1,-24 24 108,23 12 1,3 7-9,-1 14 0,3 3-39,5 0 0,7 1 342,11 2 0,7-3-762,23 10-2473,16-30 0,10-10 2893,4-16 0,0-6 0,-9 10 0,-4-3 0,-10-15 0,0-1 0</inkml:trace>
  <inkml:trace contextRef="#ctx0" brushRef="#br0" timeOffset="-166192.74">32091 11225 26637,'50'-22'37,"0"-1"0,-5 3 1,-7 14-1371,-7 53 582,-15 0 384,-15 2 0,-5 1 306,-13 10 61,4-21 0,-3-2 235,-17 11 1446,14-22-1105,1-4-380,28-20-56,9-8-123,34-7-106,9 4 35,-24 8 1,-2 8-232,17 31 212,-24 8 78,-29-5 1,-10 0 28,-14 10 8,4-18 0,-6-2 16,-7-5 1,-4-5-185,1-3 0,-1-5-1936,0-4 1,3-6-7770,-10-17 9311,37-27 0,9 17 0,6 2 0</inkml:trace>
  <inkml:trace contextRef="#ctx0" brushRef="#br0" timeOffset="-165909.74">32728 11357 26519,'-1'47'151,"1"1"0,1-3 1,4-4-152,11 10-118,13-7-42,0-23 1,6-5 159,5-6 0,3-7 73,6-10 0,-1-8-48,-10 0 0,-5-6-169,-9-9 1,-7-3 288,-7-21-151,-16 13 1,-10 0-603,-8 1 1,-11 7 607,-11 15 0,-9 7 0,6-1 0,7-4 0,2 4 0,-16 22 0,0-1 0</inkml:trace>
  <inkml:trace contextRef="#ctx0" brushRef="#br0" timeOffset="-165757.74">33702 11470 13110,'0'0'0</inkml:trace>
  <inkml:trace contextRef="#ctx0" brushRef="#br0" timeOffset="-165457.74">31197 12740 27533,'59'-16'-3,"-1"0"1,0 0-1,0 0 1,4 1 0,0-1-1,1 2 1,1 2-1371,0 3 1,1 2-1,0 1 1,0 0 1279,1-1 1,0 0 0,0 0-1,-2 0-37,-6 1 0,-1 0 0,-1 0 0,-2 0-33,9-1 1,-3 0-1,-5 1 490,5-1 1,-6 0-1051,-10 2 1,-18-1-2784,-31 1 3506,-27 9 0,-27 9 0,-6 4 0,11-5 0,10-6 0,-1 0 0,-8 6 0,-1 0 0,1 0 0,-1 1 0</inkml:trace>
  <inkml:trace contextRef="#ctx0" brushRef="#br0" timeOffset="-165240.74">31324 12983 24111,'59'-9'174,"0"0"1,0 0-1,0 0 1,0-1-1,0 1 1,0 0-1,-3-1 1,1 1-1,0-1 1,-1 0-1,0-1 1,0 0-1,-1-1-107,9-3 0,0-1 0,0-1 1,-1 0-1,-3 0 0,-3 1-604,10-3 1,-3 0-1,-4 1 1,-7 2 667,12-4 1,-14 2 706,-18 0-3449,-61 17 2718,-7 18 1,-4-8 0,12 11 0</inkml:trace>
  <inkml:trace contextRef="#ctx0" brushRef="#br0" timeOffset="-165074.74">33368 12678 20918,'0'0'0</inkml:trace>
  <inkml:trace contextRef="#ctx0" brushRef="#br0" timeOffset="-137870.74">11027 11976 22105,'7'40'52,"1"0"1,0 1 0,3-7 1095,6-11 1003,18-19-1754,-3-27 1,0-12-289,2 1 0,1-3-690,-5 1 0,2-2 1,-1 0 580,9-10 0,3 0-1302,0 6 1,4-1 0,1 2 1301,-6 9 0,1 2 0,-2 0 0,14-12 0,-4 6 0,-19 21 0,0 0 0</inkml:trace>
  <inkml:trace contextRef="#ctx0" brushRef="#br0" timeOffset="-137171.74">11024 16087 25309,'47'-36'566,"-21"15"0,2-4-563,6-6 1,4-6 0,0-2-1300,5-5 0,0-3 0,4-1 1296,-8 12 0,4-3 0,0-1 0,-1 2 0,-5 3 0,2-5 0,-4 3 0,0 2 0,17-6 0,-1-1 0</inkml:trace>
  <inkml:trace contextRef="#ctx0" brushRef="#br0" timeOffset="-136737.74">10628 17685 24542,'23'46'44,"-1"1"1,-1-4 0,0-6 78,6-6 6,4-11 308,10-9 70,0-24 0,5-14-341,0-6 0,3-8 1,0-2-1354,-10 8 0,-1-2 0,1-2 0,0-1 1187,-3 2 0,1-3 0,0-1 0,-1 0 0,-3 2-269,0-2 0,-2 3 0,-1-1 1,2-1 205,8-7 1,3-1 0,-1 1-1,-6 6 1,0-2 0,-3 3-1,13-6 1,0-1 0</inkml:trace>
  <inkml:trace contextRef="#ctx0" brushRef="#br0" timeOffset="-130558.73">1831 13961 25343,'0'-31'439,"31"4"1,19 0-415,-3 6 0,9 0 1,4 1-1,-3 0-540,-5 1 0,-1 1 0,1-1 0,1 1 537,10-3 1,2-1-1,-2 2 1,-8 2-26,0 1 0,-7 2 297,-6 3 1,-8 2-491,-13 5-743,-15 5-2271,-7 10-1758,0 4 4968,-1 11 0,1-11 0,1-1 0</inkml:trace>
  <inkml:trace contextRef="#ctx0" brushRef="#br0" timeOffset="-130092.73">2063 15831 26071,'-18'-3'336,"15"-5"-238,37-11 0,21-3-62,-6-1 1,4-1-1163,0-1 1,5-2-1,-2 0 1129,-6 4 1,-1 1 0,0-1 3,4-3 1,1 0 0,-4 1 477,8-2 0,-5 1-488,-2 1 1,-7 4-99,-8 3-1359,-20 15-2181,-29 31 3641,0 2 0,-2 2 0,-3 7 0,-5 12 0</inkml:trace>
  <inkml:trace contextRef="#ctx0" brushRef="#br0" timeOffset="-129642.73">2562 17620 27090,'54'-17'60,"0"1"1,1 0-1,4-3 1,1-1 0,1-2-1161,-11 4 1,1-2 0,0-1 0,0 1 1099,0-1 0,-1 1 0,1-1 0,-3 1 20,10-5 1,-1 1 0,-2 0 351,-2 1 1,-1 0 0,-5 2-340,-2 1 1,-4 1 336,-4 1 0,-5 4-454,-13 4-68,-13 7-1119,-6 3-8560,3 11 9369,2-3 0,-1 4 0,0-7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26:48.1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6992 6179 22139,'26'39'756,"-2"-2"-453,-14-14 16,1-1 454,2-4-107,0-8 74,8-4-236,11-19-420,-1-7 0,8-6 0,2-3-403,2-2 1,4-4 0,1-1 0,1 0 14,-6 3 0,2 0 1,0-1-1,0 1 0,0 1 304,11-5 0,2 1 0,-2 1 0,-7 4 0,9-9 0,-9 10 0,5 16 0</inkml:trace>
  <inkml:trace contextRef="#ctx0" brushRef="#br0" timeOffset="2591">9752 8311 24407,'40'-1'132,"-1"0"1,9-2 0,3 0-133,12-3 0,4-2-642,-17 2 0,2 0 0,2-1 647,-2 0 1,2-1-1,1 0 1,-3 0-4,4 1 0,-2-1 0,-1 0-1,7-1 1,0-1 0,-8 1 4,-10 3 0,-5 0 632,15-4-677,-33 6 310,-11 2-624,-6 2-1153,-16 0-3127,-17 2 4633,-18 8 0,-3 1 0,4-3 0,8 2 0,0 0 0</inkml:trace>
  <inkml:trace contextRef="#ctx0" brushRef="#br0" timeOffset="2923">9723 8487 23019,'-1'-7'341,"29"-5"1,20 1-324,8-1 1,10 0 0,4-1-1203,-7 1 1,3-1 0,1 0 0,-2 1 1183,-6 1 0,-1 1 0,-1 0 0,-2 0-2,8-1 0,-3 0 0,-9 1 634,-16 3 1,-5 1-465,33-8 1695,-24 5-1106,-6 1-707,-21 4-1982,-12 4 501,6 3 1431,8 5 0,-6-3 0,4 3 0</inkml:trace>
  <inkml:trace contextRef="#ctx0" brushRef="#br0" timeOffset="9990">6989 6156 17826,'0'-52'3041,"0"10"-2279,0 37-308,0 2 358,0 1-50,0 0-762,0 10 95,1 4-61,7 22-45,5 7 16,8 10-5,-3-11 67,-1-11-67,-5-14 185,5-3 162,2-4-55,7-3-119,-6-4-27,3-2-29,-10-4-89,4-4 23,-3-3-51,-1-1 61,-1 1-61,-1 1 0,3 0-56,17-15-11,-4 5 0,3-4-65,17-13 1,3-4-459,-4 5 0,0-2 586,-10 10 0,0-1 1,-1 2-25,5-5 0,-1 1-14,1 1 0,0 1-45,-4 1 1,1 1 86,7-4 0,-2 3-5,13-8 10,-25 16 1,-2 3 84,-4 6-85,-12 5 29,-4 4 5,-8 3-279,0 0 240,-9-4 0,7 3 0,-7-3 0</inkml:trace>
  <inkml:trace contextRef="#ctx0" brushRef="#br0" timeOffset="14317">4835 9385 20800,'34'-2'750,"0"0"1,7 0 0,3-3-575,5-3 1,6-2-1445,-3 3 0,7-1 0,2 0 0,-3 0 1309,5 0 0,-2 1 0,3-1 5,0 0 0,5 0 0,-1 1 1,-6 0 248,-5 2 0,-4 1 1,1 0-272,6-1 0,0 1 1,-3 1 336,8 0 0,-3 1-345,3 0 1,-5 0 275,3 2 167,-31 0 2634,-19 0-2959,-12 0-1062,-1 0-5838,2 0 6851,2 0 0,-1 0 1,1 0-1</inkml:trace>
  <inkml:trace contextRef="#ctx0" brushRef="#br0" timeOffset="15853">11149 9320 24463,'-16'0'1765,"35"0"-1647,32-3-116,-4 0 1,6 0-1208,7-3 1,3 0 1206,-17 1 0,1 0 0,0 0-4,2 0 0,-1 0 0,-1 0 2,13-2 0,-1-1 22,-4 1 1,-2 0-519,-10 2 1,-4-1-82,19-4-104,-22 4-513,-34 4-4361,-54 11 5555,13 1 0,-2 0 0,7-3 0,0-1 0,2 3 0,0 0 0</inkml:trace>
  <inkml:trace contextRef="#ctx0" brushRef="#br0" timeOffset="16153">11307 9478 24049,'49'-8'247,"0"-1"1,0 1-1,3-1 1,1 1 0,-1 0-248,13-2 0,-3 1-566,-1 0 1,-5 2 570,8-2 51,-17 2 427,-16 2 127,-14 2-271,-9 1-328,-5 1-2061,-3 1 2050,0-5 0,0 4 0,0-3 0</inkml:trace>
  <inkml:trace contextRef="#ctx0" brushRef="#br0" timeOffset="29989">2134 10544 24150,'34'-3'89,"0"1"1,12 0 0,9 1-61,-9 0 0,7 0 0,6 0 0,1 1 0,0-1-801,-4 0 1,2 0-1,0 0 1,2-1-1,1 1 1,1 0 766,1 0 0,1-1 0,2 1 1,1 0-1,-1-1 0,0 1 0,-3 0-16,4-1 1,0 0-1,-1 0 1,-1 0 0,-3 0-1,-3 0-24,9 0 0,-3 0 1,-3 0-1,-6-1 56,-6 2 0,-4-1 1,-6 1 954,25-2-719,-47 3-247,-2 0-711,-15 0-402,2 0-3362,13 0 4873,20 0 0,-13 0 1,6 0-1</inkml:trace>
  <inkml:trace contextRef="#ctx0" brushRef="#br0" timeOffset="30937">10946 10408 23831,'36'-2'197,"0"1"1,15-2 0,6-1-195,-6 0 1,4 0 0,2 0-709,-10 0 0,2 1 1,2-1-1,2 1 705,3-1 0,3 0 0,1 0 0,1 0 0,-2 0-122,-3 2 0,-1-1 0,0 1 0,0-1 0,0 1-4,2-1 1,0 1-1,0-1 1,-2 0 0,-3 1 76,14 0 1,-5 0-1,-6 1 49,-8-1 0,-7 0 845,0 1-1001,-29 0-515,-13 1 671,-32 19 0,18-14 0,-17 14 0</inkml:trace>
  <inkml:trace contextRef="#ctx0" brushRef="#br0" timeOffset="32390">21171 10470 25102,'54'1'364,"1"0"0,9-3 0,4-1-312,-17-1 1,2 0-1,4-1-854,5-3 1,4-1 0,3-1 0,-3 0 817,-4 1 1,-1 0 0,0 0 0,1-1-16,4-1 0,1 0 1,-1 0-1,-6 1-7,-4 0 1,-4 0 0,-5 2-12,0-1 0,-7 0 973,1 0-962,-2 1-581,-19 3-4364,-43 1-2504,-15 6 7455,1 1 0,0-1 0,2 2 0,8 1 0</inkml:trace>
  <inkml:trace contextRef="#ctx0" brushRef="#br0" timeOffset="32706">21336 10564 25113,'58'-8'190,"0"1"1,0 0-1,-1-1 1,2 0-1,3 0 1,2-1-167,-2 0 1,4-1 0,1 0-1,-1-1 1,0 1-833,-3 0 0,0 0 1,0 0-1,-3 0 1,-3 0 808,-3 0 0,-3 1 1,-2 0-1,-4 0 27,19-4 0,-11 2 1151,-6 4-731,-7-2 359,-16 5-840,-4 0-270,-17 3-6390,-3 1-2325,1 7 9018,3-2 0,-3 2 0,2-4 0</inkml:trace>
  <inkml:trace contextRef="#ctx0" brushRef="#br0" timeOffset="34009">14326 8249 24615,'-5'-37'210,"-1"0"0,9-24-210,28 52 0,8 8-6,22-5-436,-18 6 0,-1 5 146,11 12 130,-26 5 0,-5 8 87,-7 7 1,-8 5 78,-10 14 0,-8 0 19,0-7 1,-4-2-172,-11-1 0,0-5 152,-5 11-67,9 1-101,33-19-70,37-7-185,-10-22 0,4-5 322,0-2 0,-1-2 17,15-1 33,-30 0 51,-24 13 582,-27 25-184,-11 23-331,15-17 1,0 2-21,4-6 1,4-1-42,9 28 27,19-25 6,23 6-39,3-11 51,-5 2 761,-33-11-364,-24-8-291,-22 0-34,-1-2-2678,-10 9 2555,20-3 0,4-3 0,24-7 0</inkml:trace>
  <inkml:trace contextRef="#ctx0" brushRef="#br0" timeOffset="34158">15287 9184 16874,'0'0'0</inkml:trace>
  <inkml:trace contextRef="#ctx0" brushRef="#br0" timeOffset="38158">5809 7313 17899,'-64'0'3870,"14"0"-2833,50 0 570,0 0-615,-3 0-628,2 0-325,-2 0 34,34 2 224,26-1-241,-15 0 0,9 0 0,5-1 0,0 0-393,6 0 1,3 0-1,1 0 1,3-1 337,-6-1 0,4 1 0,0-1 0,-1 0 1,-3 0-379,2 0 0,-2 0 1,-3 0-1,-4-1 375,3 0 0,-5-1 1,-7 0 1,-11 1 0,-3 0 0,32-4 0,-23 2-487,-6 1-1368,-43 2-3314,-39 10 3382,13-3 0,-3 1 1914,-23 6 1,1 1 0,3-1 0,22-4 0,0-1 0</inkml:trace>
  <inkml:trace contextRef="#ctx0" brushRef="#br0" timeOffset="38557">5922 7471 16493,'-38'0'2263,"0"0"0,-19 0-1547,45 0-396,10 0 67,2 0 341,17 0-252,8 0-258,39 0-101,-19-1 1,8-2-493,1 0 0,9-1 1,3 0-1,1 0 391,-12 1 1,2-1 0,0 1 0,1-1 0,1 0-18,5 0 0,2-1 0,0 0 0,-1 1 0,-4-1 1,1 1 0,-2 0 0,-3 0 0,-7 1 22,9-1 0,-10 0 191,-3 0 375,-27 3 438,-8 0-623,-5 0-202,-5 1-1175,-1-2 974,11 11 0,-9-7 0,9 8 0</inkml:trace>
  <inkml:trace contextRef="#ctx0" brushRef="#br0" timeOffset="41430">11421 7990 26721,'33'-42'56,"-10"17"0,4 0-56,9-4 0,9-3-856,-7 6 1,6-3-1,4-2 1,3-2 0,-1 2 843,-1 0 1,1 1 0,2-1 0,1-1 0,1 0 0,1 0 15,-6 3 0,2 0 0,0-1 0,2 0 1,0 0-1,0 0 0,0 1 0,-1 0 1,6-3 1,1 0 0,1 0-1,-1 1 1,-1 1 0,-3 0-1,-1 3-5,3-3 0,-2 3 0,-2 0 0,-1 2 0,-1-1 4,8-3 0,0 0 1,-3 1-1,-7 3 560,8-4 0,-6 1-643,5-4 1,-4 3 61,-21 10 0,-4 1-212,17-12 194,-32 17-1181,-6 5-711,-8 2-767,-24 0 4362,-22 3-1668,-10-1 47,24 2 1,1 0 574,-15 0 883,-16-4 170,7 0-409,1-1-308,24 2-919,20 3 28,11 2 85,10 0-91,8 0 40,14 0-132,1 2 1,5 1 24,4 6 0,2 3-30,10 7 0,-1 4 5,-11-1 0,-5 3-77,-6 5 1,-6 1 78,-5 19 12,-12-9 0,-5 2 20,-11-1 0,-3 1-289,-3 10 1,-3-2-494,-1-12 1,-1-5-3479,-8 21-5574,19-28 9710,12-12 1,-2-7-1,2-7 1</inkml:trace>
  <inkml:trace contextRef="#ctx0" brushRef="#br0" timeOffset="41867">14529 5989 23584,'-27'-21'-17,"-1"-1"1,-25-2 16,20 53 0,-2 14 67,2 6-101,6 5 34,15-18 0,3 1 134,7-3 1,5 0 8,12 5 0,7-4-143,23 12-185,-10-29 0,1-4 185,22 1 35,-19-7 1,1 1-34,-4 2 1,-1 3-65,3 3 1,-5 3 56,6 16-63,-23 7 68,-21-7 0,-11 1 6,-13 2-6,0-13 0,-6-1-992,-1 0 1,-2-4 991,-8-6 0,1-2 0,-8 5 0,18-25 0</inkml:trace>
  <inkml:trace contextRef="#ctx0" brushRef="#br0" timeOffset="42713">14748 5691 18908,'-46'-39'515,"0"1"0,3 3 0,5 7 11,6 13-201,-4 5-34,-2 3 517,-28 4-411,26 7 1,-3 4 8,-14 4 0,-2 5-237,18-1 1,-1 3 0,3 2-366,-10 6 0,3 3 274,3 3 0,5 1 6,13-7 0,3 3 56,-4 13 1,2 5 18,3 4 1,2 3-91,6-8 0,2 2 0,1-1-544,0 11 1,2-1 499,4-1 1,2-2-18,2-15 1,0 0-7,5 15 1,1 1 2,0-14 1,0 1-84,4 11 1,4 0 108,3-3 0,2-4-31,-3-11 0,0-1-40,5 9 0,2-3 85,11 6-12,2-5-18,3-6 27,-10-15 0,4-1 458,3-3 1,3-3-414,11 2 0,1-4-15,-9-4 1,-1-3-36,1-3 1,-3-1-38,17-1 455,-16-4 0,3-1-419,2-2 1,1-2-4,12-4 1,2-3-29,-2-3 1,-1-2-332,-2-3 0,-3-1 362,-11 4 1,-4-2 44,-3 0 0,-3-2-81,8-14 64,-13 7 1,0-3-35,-2-4 1,0-4-31,4-13 0,-1-1-245,-6 9 0,-3 0 262,-2-1 0,-2 1-17,-5 12 0,-1 0-139,2-16 0,-2-3 139,-2 2 0,-4-2 50,0-9 1,-6 1-35,-8 4 1,-6 6 8,2 13 1,-4 3-26,-15-5 0,-6 3-12,-1 8 1,-4 3-28,3 3 0,-5 0 0,0 2-376,2 5 1,1 1 0,-3 1 7,-7 1 0,-3 2 0,-2 3 407,9 4 0,-3 2 0,2 0 0,5 2 0,-9-2 0,3 1 0,-9 1 0,0 1 0</inkml:trace>
  <inkml:trace contextRef="#ctx0" brushRef="#br0" timeOffset="59655">21853 8999 23461,'46'48'678,"-6"-1"-477,-21 6-16,-4-8-17,-2-5 308,-3-20 180,2-17-219,10-18-286,16-16-146,-9 2 1,3-6-588,-3 5 0,2-3 0,5-4 582,2-4 0,6-6 0,3-3 0,1 0 0,0 1-467,-6 7 1,1-1 0,1 1 0,1 0 0,-1-1 0,0 1 465,0 0 0,0-1 0,0 0 0,-1 1 0,1 2 0,-2 1 1,2 0 0,0 0 0,-1 2 0,-2 4 0,-5 5 0,8-2 0,-4 7 6,-5 1 0,-2 3-68,12-6-252,-13 8-1979,-17 12-4950,-19 13 7243,-3 4 0,0-2 0,1-4 0</inkml:trace>
  <inkml:trace contextRef="#ctx0" brushRef="#br0" timeOffset="63253">24491 4800 17524,'-14'-33'882,"1"0"0,-9-21-484,22 41-6,0 0-140,0 0-123,7 1-29,4-1-100,31-4 79,19 0-74,-18 9 1,1 1-6,-6 2 0,-1 2 0,28 1-28,-29 7 78,-6 17 124,-14 23-31,-9-7 0,-4 3-68,-4-3 1,-3 1-270,-1 6 1,-2-1 260,0-8 0,-1 1 84,-6 20 1,-1 4-61,4-18 1,-1 1 0,-1 1-51,-2 11 0,-2 3 0,-1 1-775,3-9 1,-2 1-1,1 1 1,0-2 755,-2 8 1,1-2-1,-1 4-21,5-11 0,-1 3 0,1 3 1,0-2-1,3-2-131,1 1 1,2-1 0,1-1 0,1 1 130,0 5 1,-1 3-1,3-2 1,3-2 24,6 9 0,4-4 0,2-3-365,5 6 1,4-5 343,6-1 1,2-3-6,-3-11 0,2-2-95,-2-6 0,3 1 0,2-2-205,0-3 0,1-2 0,2 0 50,4 2 0,2-1 0,-1-3 12,11 3 0,-4-7 238,13 2 2714,-30-16-2411,-24-8 775,-25 7-843,-26 14-182,8 2 1,-1 3-10,2 1 1,1 3 114,-2 6 1,4 3-155,10-5 1,2 3 40,2 0 1,-1 4 0,2 3-14,-3 9 1,2 3 0,0 4-25,5-13 0,-1 2 0,1 2 0,1 1 0,0-1-531,0-1 1,2 1 0,0 0 0,0-1 0,1-2 546,0 3 0,1-2 0,1-1 0,0-2-25,1 4 0,0-3 0,3-6-46,0-7 0,2 0 77,-1 21 0,1 6 72,2-17 0,-1 0 0,1 4-385,0 12 0,1 4 0,-1-2 306,2-12 0,0-1 1,1-1 8,-1-1 1,-1 0 0,1-3 203,1 5 0,0 1-152,-3-5 1,0 4 0,-3 1 16,-4 1 1,-2 1 0,-3 2 472,2-7 0,-2 2 0,-2 0 0,-1-2-441,-11 13 1,-3-1-1,-1-5-572,5-12 0,1-2 1,-3-4 490,-11 10 0,-1-9 14,-14-2 782,19-23 1,-1-7-598,-26-22-168,5-5-11,19-25 218,24 12-291,8 3 234,3 7-2754,3-1 3020,4 12 1,-3 1-1,3 10 1</inkml:trace>
  <inkml:trace contextRef="#ctx0" brushRef="#br0" timeOffset="69736">26570 6107 24777,'0'45'489,"0"0"0,0-8 1,0 0-440,0 11 1,0 3-29,0 2 0,0 1-997,0-4 1,0-2-2521,0 2 0,0-10 3495,1-20 0,-1-14 0,1-37 0</inkml:trace>
  <inkml:trace contextRef="#ctx0" brushRef="#br0" timeOffset="70018">26503 5976 25175,'38'26'196,"0"0"0,1 0 0,8 5 0,-2 1-196,3 5 0,-3 0-39,-12-9 0,-1 2-118,6 13 0,-3 6 53,-11 0 0,-5 3 68,-3 11 0,-9 1-375,-12-14 0,-8-3 414,-8-4 0,-7-5 20,0-11 0,-4-4 80,-14 5 1,-2-3-1143,9-7 0,1-1 1039,1-2 0,5-2 0,0-4 0,29-10 0</inkml:trace>
  <inkml:trace contextRef="#ctx0" brushRef="#br0" timeOffset="70334">27111 6477 26900,'63'-7'44,"0"-1"1,-13 2 0,-4 8-79,-11 17 1,-6 7-157,2 22-292,-9 2-313,-12 15 677,-19-18 342,-15-8 107,-2-37-146,3-22-68,17-18-145,10 5 0,7-2-628,10-3 1,8 3 655,13 2 0,9 2 0,-4 3 0,-11 2 0,1 3 0,18 6 0,-1-1 0</inkml:trace>
  <inkml:trace contextRef="#ctx0" brushRef="#br0" timeOffset="71104">28083 6406 26368,'-45'-7'22,"1"0"1,1 4-1,4 9-22,-3 42 14,12-6 0,2 5 11,8-1 1,5 2 27,0 2 0,13-4-11,19-13 0,11-12 11,11-24 0,4-12-22,0-1 0,-2-7-308,0-12 1,-7-5 385,-13 10 0,-5 0 216,1-9 1,-4-1-186,1-16-140,-4 10-6,-14 46-123,-8 56-100,4 1 77,0-18 1,4 1-173,18 23 312,27-26 12,4-7 28,19-40 6,-17-16 280,-3-14-62,-6-6-84,-18 14 0,-1-2 118,6-18-286,-4 7-17,-14 24 17,-7 35-51,0 36-8,-1-12 1,2 2-24,5 8 1,4 0 186,0-9 1,5-5-28,34-3-44,-6-36 50,3-26-79,-14-11 87,-12 9 1,0 0 30,11-22-201,-1 6 72,-13 25-5,-6 32 0,1 9-224,16 27-124,16-3 294,-13-20 1,2-4 42,21 4 22,-3-25 0,-23-11 0,-6-11 123,-5-9-70,-11 2 1,-2-4-32,-3-8 0,-5-2-823,-7-11 1,-4 2-1537,1 12 0,-4 6 2337,-8 5 0,-1 10 0,5 12 0,0 6 0</inkml:trace>
  <inkml:trace contextRef="#ctx0" brushRef="#br0" timeOffset="71568">29549 5849 26077,'-3'56'-30,"1"1"1,1-8 0,2 3-1,0-2-642,0 15 0,2-1-24,-1-17 1,1 1 0,0-4 695,-2 1 0,1-6 1619,2 0-285,1-70-326,10-31-849,-8 25 1,2-1-12,2-3 1,0 3-48,10-9 183,2 14-284,3 13-84,24 19 3,-20 16 0,-1 7-169,5 7 1,-2 5 145,-7-1 1,-6 2 468,-4 0 1,-9-1-417,-21 6 54,-10-16 0,-8-3-29,-10-6 1,-3-3-748,-5 1 1,1-3-945,11-5 0,10-8-3509,24-11 5226,40-2 0,13 1 0,-2-3 0,-8 6 0,-1 1 0</inkml:trace>
  <inkml:trace contextRef="#ctx0" brushRef="#br0" timeOffset="71886">30340 6301 26077,'-51'-8'7,"1"1"1,2 2-1,5 10-7,19 17 0,3 5-431,-1 0 0,2 1 364,-14 27-134,13-5 467,10-11 37,31-15 40,6-15-130,24-20 97,-15-9 1,0-6-191,-9 5 1,-1-2 131,14-15 0,-3 0-241,3-5 180,-3 8-869,-14 49-246,-7 11-992,5 23-2223,14-16 4139,25-4 0,-24-15 0,7-5 0</inkml:trace>
  <inkml:trace contextRef="#ctx0" brushRef="#br0" timeOffset="72552">30839 6168 24531,'-37'49'72,"0"0"1,4-4 0,9-2-375,22 5-1132,36 3 224,-4-33 0,7-7 336,19-6 1,3-8 637,-5-6 1,-2-8-328,2-8 0,-6-6 563,-15 3 0,-4-7 134,-3-6 1,-3-8-1,-1-1 631,-4-3 1,-2-2 0,-1-2 339,0-7 0,0-3 1,-4 4-686,-5 13 0,-2 2 0,-3 4-31,-3-3 1,-5 9 150,-9 7-266,-12 28-47,12 39 0,5 15-168,-2-1 0,3 5-451,3-1 1,2 4 0,2-1 396,2-10 1,0-2 0,1-1-1,0 13 1,0-3-161,2-11 0,0-2-97,4 25 396,6-15-522,0-17 0,3-2-497,20 4-323,20-21 610,-8-39 313,-22-2 1,-2-4 229,-4-2 1,-1-2 88,7-20 1,0-4 641,-4 5 0,0 0 193,-1-3 1,-2 3 617,1-7-1368,-18 38 238,-14 28-356,-9 10 68,-13 12-113,6-1 0,-2 2-198,2-1 0,0 1 103,-1 2 0,2-1 129,-4 6 157,25-17-112,21-14 167,32 4-212,-14-1 0,3 1-328,10 4 1,1 1-455,-8 0 0,-2 0-237,-2 0 0,-2-1-2538,17-2 3557,16-4 0,-31-6 0,6-1 0</inkml:trace>
  <inkml:trace contextRef="#ctx0" brushRef="#br0" timeOffset="72867">32086 6056 23209,'-8'-43'812,"0"-1"0,-4 4 1,-5 12-589,-17 27-129,1 14-95,8 18-67,16 9-500,7 5-239,15 0-314,8 2-197,17-6 326,-8-15 0,3-2 842,-2-3 1,1-1 162,3 4 0,-2-1-14,8 10 504,-21-1 431,-16-7 897,-29 17-1137,-21 0-637,10-15 1,-1-2-320,5-7 1,1-3-1678,-10 5 1938,35-30 0,8 7 0,5-12 0</inkml:trace>
  <inkml:trace contextRef="#ctx0" brushRef="#br0" timeOffset="73001">32585 6241 14712,'0'0'0</inkml:trace>
  <inkml:trace contextRef="#ctx0" brushRef="#br0" timeOffset="73574">26661 7373 25746,'64'-19'262,"0"1"0,-9 6 0,3 1 0,3 2-1636,-6 4 0,1 3 1,3 0-1,2 0 1414,-3 0 0,3 0 1,1 0-1,1 0 1,0 0-212,-5 0 1,-1 0-1,1 0 1,2 0-1,2 0 1,3-1 181,-7 0 0,3 0 0,1 0 1,2-1-1,2 1 0,0-1 0,0-1 1,1 1-1,-1-1-72,-4 1 1,0-1 0,1-1-1,-1 1 1,2-1 0,-1 1 0,1-1-1,1 0 1,1-1 0,0 1 30,-3 0 1,1-1-1,1 1 1,1-1 0,1 0-1,0 0 1,0 0 0,-1 0-1,-1 0 1,0 0-1,-2 0 1,-2 0-86,7-1 1,0 0-1,-2 0 1,-1 0 0,-1 0-1,-1 1 1,0-1 0,-2 0-1,0 0 103,9-2 0,1 1 0,-2-1 0,-1 0 0,-3 1 0,-3 0 0,-5 1 40,8-2 1,-6 2 0,-4-1 0,-1 1-29,7-2 0,-3 0 0,-4 1 572,4-2 1,-6 1-318,-12 1 0,-5 1 1797,9-5-1918,-12 4 2370,-14 4-2504,-8 4 2816,0 1-3443,9 4 627,-17 18 0,8-13 0,-17 11 0</inkml:trace>
  <inkml:trace contextRef="#ctx0" brushRef="#br0" timeOffset="74417">28065 7841 24374,'-60'-16'300,"0"0"1,2 7-1,3 11-149,14 21 1,4 10-753,-3 7 0,2 9 662,6-1 1,3 6 0,5 1-16,6-7 1,6 2 0,8 0-8,11 8 0,10 2 1,7-9 7,21-3 1,12-12-490,-5-13 0,6-5 0,0-7 442,-11-11 0,0-5 0,-1-4-2,2-3 0,1-3 0,-4-5 17,-2-7 0,-4-5 0,-1-1-15,-3-1 0,-2-2 0,-4-2 54,-2-6 0,-3-2 0,-5 0-4,1-15 1,-5 1 83,-4-2 1,-3 1 58,-3 7 0,-2 1 470,-1 4 1,-4 3-569,-8-11-50,-1 30-11,-7 57-29,11 11 1,3 13-1,0-1-282,1-7 0,0-1 0,1 2 260,-1 18 0,0 5 0,2-6 9,3-1 0,3-5 352,3 0 1,2-5-413,0-17 1,1-2 67,3 2 0,3-4 11,14-2 96,-7-17-107,4-27 33,-9-19 785,-7-5 0,0-5-818,1-1 0,0-2 0,3-4 0,0 1 291,-4 15 0,0 6-364,7-2 68,-5 36-68,8 41-146,-9-11 1,1 4-76,3 12 0,1 0-31,0-7 1,1-3 122,9 7 28,0-29-392,-6-30-2469,9-33 3035,-10-18 0,-2-5 0,-6 32 0,0 1 0,-1-21 0,1 1 0</inkml:trace>
  <inkml:trace contextRef="#ctx0" brushRef="#br0" timeOffset="74919">29130 7863 27684,'-2'11'347,"6"44"-347,0-14 0,1 7 0,1 0-409,0 14 0,2 0 164,-1-12 1,2 1 0,-2-6-213,-1-9 1,-1-3-121,0 6 0,1-5-1509,1-9-4204,7-30 4442,5-16-376,10-29 1641,-13 21 0,1-2 583,1-4 0,1-2 806,0-1 1,1-2 1949,5-14 0,-1-2-286,-5 11 0,-2 2-1078,0 0 0,-3 5-1096,-2 0-38,-18 35-208,-10 20 62,-12 14-112,-12 16 93,17-20 0,0 2-85,0 0 1,-1 1-9,-5 10 0,3 0 44,10-6 1,5-1 79,1 28-113,40-27 22,26-24-33,-4-7 0,6-2 0,-2 1 0,2 0-255,7 3 1,-4 0 254,-18-1 0,-5 1-73,4 9 313,-29-7-1567,-7 0-1838,-1-4 3165,4 0 0,-4-3 0,2 0 0</inkml:trace>
  <inkml:trace contextRef="#ctx0" brushRef="#br0" timeOffset="75751">30070 8010 26855,'-17'61'-244,"1"1"1,6-13-1,3 1 1,7-4-460,14 1 0,7-4 322,-3 0 0,4-5 344,6-13 1,4-10 223,16-20 121,-4-18 112,-5-18 106,-21-2 1,-6-7-242,-7-8 1,-5-1-682,-3-2 0,-6 2 452,-6 0 0,-7 5-31,1 21 1,-4 4-288,-26-13 262,2 21 257,0 33-257,32 33 36,26-14 1,11 0-35,19 1 1,8-6 36,1-5 1,2-7 252,2-6 0,-3-5-247,16-10 168,-28 0 1,-2-1-46,18-6-168,-9 0 5,-25 16 1,-16 14-6,-2 11 0,-1 11 209,2 4-494,2-2-387,11 1 655,10-18 28,21-26-11,-2-19 75,-18 0 1,-2-3-300,15-18 348,-3 2 72,-2 5-146,2 9-50,-6 29-39,-4 14-112,-6 27-516,-7 2-761,13 11 1148,10-23 789,14-27-64,-24-30 1,-3-9-68,-4-1 0,-3-3-469,-3-12 1,-4-3 291,-5 9 1,-2-3 22,-1-6 0,0-5 0,1 0-28,-1 5 0,1 0 0,0 0-90,0-2 1,0 0-1,1 5-103,0-2 0,4 17-3,3 29 5,2 53-2,-5-5 0,0 6-191,-2-8 1,1 3-1,-1 4 161,2 14 1,1 4 0,-2-2-387,-1-12 1,0-1-1,0-1-348,0 1 0,-1 0 1,1-5-235,-2-1 1,1-6-2254,5 11 227,7-18-2703,4-12 5724,4-24 0,-10 3 0,-4-6 0</inkml:trace>
  <inkml:trace contextRef="#ctx0" brushRef="#br0" timeOffset="75884">31097 7819 23388,'46'-6'-667,"1"0"1,-1 0-1,2-1 1,1 0 0,-1-1-2051,18-4 0,-2-1 2453,-1-1 0,-6 0 0,7-2 0,-25 4 1</inkml:trace>
  <inkml:trace contextRef="#ctx0" brushRef="#br0" timeOffset="76002">31979 7738 18986,'-11'49'-1907,"-1"0"0,4-11 1,1-7-1,1-15 1</inkml:trace>
  <inkml:trace contextRef="#ctx0" brushRef="#br0" timeOffset="76235">29863 9011 27925,'55'-21'12,"0"1"1,0 0 0,0 0 0,2 0 0,0 0 0,-1 1-1,0 0-109,-3 3 1,-1 1-1,-1 1 1,0 0-1138,15-4 0,-2 1 0,-2 1 375,-10 3 0,-1 1 0,-3 2-3174,12-3 1,-8 3 4244,1 1 1,-20 4 0,-29 5-1</inkml:trace>
  <inkml:trace contextRef="#ctx0" brushRef="#br0" timeOffset="76417">30299 8875 18072,'-41'12'2421,"0"1"1,1-2 0,9 0-501,20-1-1506,48-6-371,10-8 1,9-4-643,-7 2 1,4-1 0,5-2 385,3-2 1,5-3 0,2 0 0,-5 0-597,-11 3 0,-2 0 0,-1 0 0,0 0-311,18-5 1,0 0 0,-8 2-958,-10 0 1,-8 1 2179,2-5 0,-21 8 0,-1 0 1</inkml:trace>
  <inkml:trace contextRef="#ctx0" brushRef="#br0" timeOffset="92542">9922 15577 19389,'55'-17'489,"0"1"1,1-1-1,-3 1 1,-1 1-1,-3 1-273,2 2 0,-2 1-1551,12-3 1,2 0 1442,-12 4 0,1-1 1,2 0-461,7-2 1,1 1 0,2 0 409,-14 3 1,1-1 0,0 1 0,1 1-44,-2-1 1,1 0-1,0 1 1,-2 0-5,11-1 0,-2 1 1,-2 1 35,-6 0 0,-1 1 0,-4 0-73,9 0 1,-5 1-170,-11 1 1,-2 0-232,17-1 914,-14 1-2981,-10 2 2808,-59 7 0,-10 1 0,27-3 1,-29 3-1,0 0 0</inkml:trace>
  <inkml:trace contextRef="#ctx0" brushRef="#br0" timeOffset="92891">9973 15519 18645,'55'-6'134,"1"0"1,0 0-1,0 0 1,-1 1-1,8-3 1,1-1-1,1 0 1,1 0-1,2-2-76,-5 1 1,2-1 0,1-1 0,0 0 0,0 1 0,-1-1-729,-1 0 0,0 0 0,0 0 0,-1 0 0,-2 1 0,-4 0 693,10-1 1,-4 0 0,-3 0 0,-3 1 4,4 0 0,-4 0 0,-9 2 1395,8-2-818,-18 1 717,-21 7-1518,-4-1-1171,-13 4-1675,0 3 3834,16 4 0,-11-3 0,14 2 0</inkml:trace>
  <inkml:trace contextRef="#ctx0" brushRef="#br0" timeOffset="100208">20937 16740 21411,'-35'-13'1288,"-1"-1"0,-22-7-604,45 15-136,5 4 164,4-1-465,37-2-191,6 1 0,10 0 0,2 0-849,1-1 0,0 1 1,5-1 820,2 1 0,4 0 0,2 0 0,-3 1-28,-10 0 0,-1 0 0,0 0 0,-1 1 11,14-1 0,0 0 0,-1 1-2,-5 0 1,0-1-1,-2 1-351,-7 0 1,0 1 0,-3-1 355,15 0 0,-3 0-14,-12 1 0,-3-1-96,21 0 90,-16 0 12,-13-1-12,-7 0 2085,-9 1-2202,-10 1 1451,-6 1-2605,-6 0-1758,-16 4 236,-4 3-405,-31 7-437,3 2 3641,16-7 0,2 0 0,-2 1 0,5-3 0</inkml:trace>
  <inkml:trace contextRef="#ctx0" brushRef="#br0" timeOffset="100576">21127 16856 13222,'-47'4'1379,"0"1"1,4 0 0,0-2-419,5 0 0,3-2 903,-17 1-912,9-1-497,28-1-119,20 0 252,42 0-317,10-4 1,13-3-584,-15 3 0,6 0 0,4-1 0,2 0 335,-4-1 1,3 1 0,1-1-1,0 0 1,-1 0-451,-7 1 1,0-1 0,-1 1-1,-1 0 1,-1 0 426,10-1 0,0 1 0,-4 0 0,-5 0 19,9-1 1,-5-1-20,-2 0 0,-2 0 17,-11 1 0,-3-1 313,-3 0 1,-4 1-17,3-2 1141,-21 4-1455,-17 3 479,-1 1-479,0 8 0,0-5 0,0 6 0</inkml:trace>
  <inkml:trace contextRef="#ctx0" brushRef="#br0" timeOffset="108546">21679 15073 24043,'8'23'292,"1"-2"-108,-2-9 141,0-3 264,1-4-68,2-3 61,5-2-280,9-10-184,11-9 5,14-15-475,-20 11 1,1-1 379,5-4 0,1-2-28,3-3 0,1-2-620,2-3 0,1 0 617,1-2 0,1-1-45,0 1 1,-1 1 13,-2 2 1,-2 1 16,-4 5 0,-1 2-11,-3 1 0,-2 3-157,3-4 135,-8 9 542,-22 16-1719,-3 4-1802,-4 11 3029,-2 7 0,1-3 0,0 1 0</inkml:trace>
  <inkml:trace contextRef="#ctx0" brushRef="#br0" timeOffset="115750">7934 17551 25197,'52'-2'274,"0"1"1,10-2 0,3-1-231,-17 1 1,1-1 0,2-1-1683,5 0 0,3-1 0,-1-1 1638,3-1 0,-1-1 0,0 0-2,-3 1 0,-1-1 0,-1-1 99,-5 1 0,-1-1 0,-1 0-103,12-2 1,-3-1 347,-4 1 1,-2 0-466,-13 2 0,-4 2-51,20-5-78,-29 6 22,-19 6 862,-13 1-5779,-16 10 5147,-20 3 0,-2 1 0,4 1 0,4-3 0,-1 0 0</inkml:trace>
  <inkml:trace contextRef="#ctx0" brushRef="#br0" timeOffset="116069">8063 17660 21192,'58'-1'795,"-23"-1"1,3-1-659,9-4 1,4-2-847,11-1 1,7-1 753,-19 3 0,5-1 0,0 1 0,-1-1-424,6 0 1,-1 0 0,0 0 398,1-1 1,1 1 0,-7 1-19,-3 1 1,-9 1 609,-4 1-578,-7 1 128,-10 2 241,-9 1 323,-9 1-3039,-3 0-260,5 0 2573,10 0 0,-7 0 0,5 0 0</inkml:trace>
  <inkml:trace contextRef="#ctx0" brushRef="#br0" timeOffset="132363">13925 17475 21707,'-28'0'2594,"5"0"-1496,23 0-639,0 0-246,13 0-22,21 0-74,-1 0 1,8 0-769,4-1 1,9-2 0,3 0 0,-4 0 676,8-1 0,-1 0 0,3-1-26,-11 0 0,3 1 0,2-2 0,-2 1 0,-4-1 2,12-2 0,-4-1 0,-2 0-2,-4 0 0,-1 0 0,-2 0-315,15-3 1,-5 0 314,-11 2 0,-4 0-25,-11 2 0,-2 0 19,15-4-27,-15 3-102,-6 0-598,-13 6-1811,-38 3-542,-11 9 0,-9 5 3086,3-3 0,-3 1 0,2 0 0,-5 2 0,3 1 0,5-2 0,0 0 0</inkml:trace>
  <inkml:trace contextRef="#ctx0" brushRef="#br0" timeOffset="132697">13825 17633 24945,'33'0'546,"16"-2"1,12-2-518,-13 1 0,4 0 1,3-1-1,2 0-594,0 0 1,3-1 0,2 0 0,0 0 0,1 0 569,2-1 1,1 0 0,0 0-1,-1-1 1,-4 1-6,1 1 0,-2-1 0,-4 0 0,-3 0 11,1 0 0,-4-1 1,-8 1-1,11-2 1207,-15 0-669,-19 4 120,-5 0-669,-11 3-777,-4 1 0,0 0 1</inkml:trace>
  <inkml:trace contextRef="#ctx0" brushRef="#br0" timeOffset="136242">10753 11245 14499,'0'37'666,"0"-6"-666,-2-14 0,1-9 0,-1 0 0</inkml:trace>
  <inkml:trace contextRef="#ctx0" brushRef="#br0" timeOffset="138009">11127 11020 21584,'-43'48'292,"1"1"1,13-14 0,1 1 0,1 6-33,4 6 1,2 5-1,1 5 1,1-1-701,3-6 1,1 1-1,0 1 1,1 1-1,1 2 524,1-3 0,-1 3 0,2 1 0,0 0 0,1-1 0,2-3-38,0 12 0,1-3 1,4-1-1,4-2-14,4-5 0,4 0 1,3-3-1,4-6 291,17 10 1,8-7-274,-6-9 1,5-1-1,1-5-47,-1-7 1,0-3 0,0-3 55,9 5 0,-3-4-43,-10-9 1,-5-4 941,-9-4-600,-11-2-363,-7 0 5,-3 3 0,-1-3 0,0 3 0</inkml:trace>
  <inkml:trace contextRef="#ctx0" brushRef="#br0" timeOffset="139225">12000 11444 22655,'4'47'336,"6"-6"-34,2-9 129,4-22-179,-3-38-84,-6-4-112,-13-16-56,-8 19-5,-29 9 69,10 26 0,-1 11-46,2 10 1,0 8 0,3 2-296,2 1 0,4 3 1,2 4 249,3 8 0,2 7 1,3 0-1,4-6 46,3 13 1,7-3-20,-1-14 0,3 0 0,8-6-8,17-2 0,10-9-190,12-9 1,7-6 159,-9-7 1,2-3 0,0-4 39,14-6 1,-3-9-269,-4-9 0,-7-7 369,-20 1 1,-6-4 97,-5 0 1,-3 0 460,7-28 67,-14 2-729,-5 27 654,-5 5-654,-2 38 465,-2 42-468,3-16 1,3 4-71,9 8 0,6-3 28,6-10 0,4-6 45,1-10 0,3-8 666,30-17-700,-24-18 107,-8-17-84,-11-13-14,-12 10 0,-6-3 25,-9 2 0,-7 1-48,-2 0 0,-4 5 48,-2 8 0,-2 10-5,-23 20-29,20 18 34,6 34-5,20-4 178,35-3-38,31-37-135,-27-15 0,-1-6 16,3-5 1,-4-5 73,9-15 123,-1-6-197,-17 15-245,-4 8 229,-15 25 61,-1 12-55,2 11-12,4 2-106,1-1-207,9 3 269,-4-14 268,-2-3-139,-6-16 27,-5-12 23,-1-5-129,-1-9 67,0-9-330,-1 10-947,0 2-2946,3 15 4156,4 21 0,-3-10 0,2 10 0</inkml:trace>
  <inkml:trace contextRef="#ctx0" brushRef="#br0" timeOffset="141935">13192 457 18257,'-4'54'779,"2"-13"45,11-38-203,0-3-33,-2-7 123,-1-5 897,-6-30-1255,-7 17-51,-24-12-296,-3 31 22,-20 16 45,4 16-137,23-6 0,0 7 172,2 6 0,-1 7 0,3 2-32,3 5 1,3 3 0,1 0-496,-1 1 0,-1 0 1,6 1 418,5 0 0,4 0 0,6-4-20,6 1 0,8-4-518,8-1 1,7-3 139,11-6 0,8-7-878,1-10 0,7-4 0,-1-7 59,-4-8 0,0-7 0,0-4 1170,9-5 0,0-5 1,-7-8 1043,-15-6 0,-7-7 0,-5 1 16,3-11 1,-9 0-188,-12 5 0,-9 5 432,-12 0-350,-16 17 317,-5 32-1135,1 44-90,13 12 195,16-20 1,5 1-549,13 21 127,4-26 1,7-4-105,0-10 0,3-5 397,2-4 0,-1-11 319,9-50-100,-29-14-434,-17 18 0,-5 0 280,-3 10 0,-5 2 321,-9-4 1,-3 3-286,-22-10-190,4 9-23,23 31 45,28 7 112,15 4 542,15-3-452,14-4-160,-8-5 0,3-4-40,1 0 1,1-2-45,8 1 0,-2 1 0,-13 1 0,-4 3 42,14 18 0,-28 14 22,-10 3 1,-2 5-23,-2 0 0,0 2 3,1 5 0,-1-3 25,2 13 128,1-29 40,2-28 12,13-38-1,-9 9 0,2-3-20,2-10 1,1-1-113,-4 9 1,-1 3-76,6-11-224,-7 36 224,-3 18-5,7 17-169,-1 13-692,-2-7 1,2 1-5985,20 19 6850,5-4 0,-15-28 0,-10-19 0</inkml:trace>
  <inkml:trace contextRef="#ctx0" brushRef="#br0" timeOffset="142553">14687 584 25394,'-28'59'136,"0"1"0,1-4 0,9-2-60,18-6 0,11-2-18,6-4 1,5-2-468,0-2 0,3-5 425,9-10 1,4-9-50,26-15 74,-16-16 1,2-9-3,-2-8 0,-3-6 88,-10 6 0,-2-4 0,-3 0-68,1-8 1,-7 0 180,-8 6 1,-7 4-67,-6 0-113,-8 13-61,-5 11 308,-7 14-308,-4 18 74,9 9 1,3 7-64,4 9 0,7 3-157,12 6 1,8-1-65,-1-13 0,6-8-320,13-7 0,3-12 90,-7-16 0,0-10-835,16-16 1,-2-11 628,-18 4 0,-3-4 0,-2-4 509,3-11 1,-2-4 0,-5-1 953,-5 2 1,-4 0 0,-4 2-216,-6-8 0,-5 5-50,-2 16 0,-3 7-143,-10 13-56,-1 23 431,7 60-633,9-13 0,2 7 0,2 1-816,1 2 1,2 2 0,0 1 665,1-3 1,1 2-1,1 0 1,0-3 14,2 4 1,0-2 0,0-3-15,0-5 0,-1-1 0,1-2 239,2 14 0,2-3-362,-1-5 1,2-2-580,-3-7 1,1-2-1648,-3-2 0,1-5-795,1-2 3142,-28-62 0,10 9 0,-15-26 0</inkml:trace>
  <inkml:trace contextRef="#ctx0" brushRef="#br0" timeOffset="142968">15730 796 26603,'16'-38'93,"0"0"1,12 3-1,6 11-706,4 22 0,1 9-18,0-2 1,-2 5-53,-2 4 0,-6 6-174,-9 21 744,-20-6 1,-9 1 527,-13 1 0,-6-1 175,-3 5 1,-2-5-227,2-10 0,3-10-554,7-16-639,49-47 123,1 7 1,5-6-327,-5 5 0,2-7 0,2-1 0,-3 2 1235,3-10 1,-2 1 0,0 0 723,-6 10 0,0 0 0,-2 0 0,-4 5-51,2-11 1,-8 10-82,-12 10-492,-4 23 335,-9 38-369,5 7 0,2 8-215,-1 0 0,2 4 0,1-1-426,3-1 1,1-1 0,2 0 315,0 2 0,2 0 0,3-5-269,5 1 1,3-4 175,0-3 0,1-3-1778,18 18-1769,-2-24 3696,1-24 0,-16-6 0,-2-8 0</inkml:trace>
  <inkml:trace contextRef="#ctx0" brushRef="#br0" timeOffset="143120">16334 609 26822,'50'-11'-1052,"1"0"0,-8 0 1,2-2-1,-2 0 1052,4-4 0,-3 0 0,-3 2 0,-4 1 0,5-7 0</inkml:trace>
  <inkml:trace contextRef="#ctx0" brushRef="#br0" timeOffset="143736">17557 285 26362,'6'61'101,"0"-1"1,0 0-1,0 0 1,-1-8 0,1 2-1,0 1 1,0-1-1,1-1-1071,2 13 0,1-1 0,0 0 1,0-2 689,-1-6 0,0 0 0,0-3 0,-1-7-3177,2 2 1,-1-9 3708,5 2 1,-5-16-1,-5-27 1</inkml:trace>
  <inkml:trace contextRef="#ctx0" brushRef="#br0" timeOffset="143920">17731 257 21422,'-1'-10'3389,"0"2"-2426,8 66-652,-1-27 0,3 4-794,2 11 1,2 10-1,1 3 1,0-1 514,1-3 0,2-1 0,-1 1 1,1 1-479,1 5 1,1 2 0,-1-1 0,0-4-616,0 3 1,-1-3-1,-3-5 1061,1 5 0,-5-11 0,-5-14 0,-2 2 0</inkml:trace>
  <inkml:trace contextRef="#ctx0" brushRef="#br0" timeOffset="144175">17490 1192 25914,'45'-49'50,"0"1"1,0 0 0,2 5-51,-4 13 0,0 3-1241,1 0 0,0 0 1241,-1 3 0,1 2 334,7 3 0,0 6-306,-9 11 0,-2 6 25,-1 3 0,-5 7-50,-8 9 0,-7 5-3,1 30-496,-10-17 0,-2 1 496,0-5 0,-2-3 0,3 23 0,-4-27 0</inkml:trace>
  <inkml:trace contextRef="#ctx0" brushRef="#br0" timeOffset="144320">18321 379 12903,'33'43'0,"0"-1"0,-7-7 0,0-1 0</inkml:trace>
  <inkml:trace contextRef="#ctx0" brushRef="#br0" timeOffset="144852">18702 972 21769,'30'-56'97,"0"0"0,-2 5 0,-3 1-92,-7 8 1,-3 2 589,1-23-427,-32 12-168,-10 47 101,-24 35 33,19 26-67,18-24 0,2 3 39,3 2 1,4 2-43,10 14 1,10 0-18,11-10 1,8-5-45,13 0 0,5-9-277,-4-18 0,-1-10 417,-1-11 0,-5-8 168,-15-5 0,-5-4 69,-1-1 1,-4-1 309,10-33-195,-15 18 1,-2-2-155,-2 7 1,-2 0-264,2 2 1,1 2-79,3-2 0,17 61 0,-9 3 0,0 5-320,6 14 1,0 3 161,-3-1 1,-2-2 280,-6-12 1,-3-6 105,-2 3-77,-9-42 83,-1-14-51,3-10 1,3-5-93,2-4 1,4-1-96,5-10 1,3 2-203,-3 11 0,2 5-30,20-14-437,-12 30-5277,4 11 5949,-10 20 0,-3-8 0,-11 13 0</inkml:trace>
  <inkml:trace contextRef="#ctx0" brushRef="#br0" timeOffset="146020">20041 588 25802,'-38'-7'26,"-1"0"0,3 4 1,4 8-22,0 40-728,2 14 723,17-28 0,1 2 61,2 13 0,5 0-61,11-10 0,4-2 151,13 27-67,23-35 162,-7-39 426,5-32-319,-18-2-241,-12 12 0,-3 0 221,-7-14-182,-2 3-73,-2 8-27,0 10 352,-1 12-582,1 9 179,-1 14-6,10 33-414,13 22 106,-3-20 1,1-1 248,-1-8 1,1-4 64,19 9 6,-14-30 196,7-30-96,-9-2 129,7-27-50,-15 19 0,-2-1 162,13-26-269,-1 5-78,-7 25-95,-7 23 56,9 31-45,10 18-252,-9-12 0,2 1 90,15 20 100,1-17 140,-12-26-44,10-21 22,-7-9 73,7-18-9,-15 7 1,-1-3 72,2-2 0,0-1-59,0 2 1,0 0-21,-4 5 1,-1 4 93,2 1-124,-5 9-112,-7 8 33,-1 4-173,-3 6 23,0 1 5,-1 0 352,-6 4 108,-19 16-1,-16 29-202,15-11 1,1 4-40,4-3 1,4 0-131,2 3 0,8-2-77,21 12-353,11-29 1,8-8-598,14-11 1,6-9 731,-1-4 0,0-6-276,3-14 0,-6-8 707,-19 1 0,-7-6 291,-1-19 1,-6-6 168,-9 21 1,-4 0 0,-2-1 211,-3-4 1,-3-1-1,-2 4-344,-3-8 0,-7 16 92,-16 35-235,13 46-157,11 3 0,3 6-184,2-5 0,4 3 66,3-3 1,3 3-1,1-1-235,2-4 0,2-1 1,0-1 114,8 20 0,3-5 184,-2-17 1,2-10 25,4-13 1085,7-37-856,-9-10 590,6-25-550,-15 19 0,1 0 106,21-17-333,-13 27 0,1 7-42,14 18 402,-3 28-609,-13 21-684,-10-11 1,1 2-1875,1-5 1,1-2 2764,5 0 0,0-4 0,2 2 0,-2-27 0</inkml:trace>
  <inkml:trace contextRef="#ctx0" brushRef="#br0" timeOffset="146135">22258 653 11861,'0'0'0</inkml:trace>
  <inkml:trace contextRef="#ctx0" brushRef="#br0" timeOffset="146802">13916 2190 17524,'50'-9'502,"0"0"1,-1 2 0,2 1 0,0 0-414,8 2 1,3 0-1230,-14 0 0,4 0 1,2 0-1,0 0 1166,0-1 1,-1-1 0,3 1 0,5-2-8,-7 2 0,4-2 0,4 0 0,2 0 1,0 0-1,-1 0 0,-3 0-261,-1 0 1,-1 1-1,-1-1 1,0 0-1,1 0 1,4 0 274,-4 0 1,3 1-1,0-1 1,2-1 0,1 1-1,1 0 1,0-1 0,1 1 22,-3 0 1,2-1-1,1 1 1,0 0 0,1-1-1,-1 1 1,0-1-1,-2 1 1,-1 0-59,-2 0 1,-1 0-1,-1 1 1,-1-1 0,0 1-1,1-1 1,2 0 0,2 0 55,-2 0 1,3-1 0,2 1 0,1-1 0,1 0 0,0 0 0,-1 0 0,-2 1 0,-1-1 0,-2 0-121,0 0 0,-2 1 0,-2-1 1,0 1-1,-1-1 0,1 0 1,3 0-1,2-1 154,-5 0 1,1 0-1,2 0 1,1-1 0,1 0-1,1 0 1,0 0 0,0 0-1,0-1 1,0 0-1,-1 1-37,0-1 0,-1 1 0,1-1 0,0 0 0,-1 0 0,1 0 0,0-1 0,1 1 0,0-1 0,1 1 0,1-1-30,-5 0 1,2 1 0,1-1 0,1 0 0,1-1 0,0 1 0,-1 0 0,0-1 0,0 1 0,-2 0 0,0 0 0,-2 0 0,-2 1-5,10-3 0,-1 1 1,-1-1-1,-1 1 1,-2 1-1,-1-1 1,-1 0-1,0 1 1,-1 0-9,8-2 1,-1-1 0,0 2-1,-2-1 1,-2 1 0,-4 0-1,-4 2 14,8-3 1,-6 2 0,-3 1 0,-1 0 184,9-2 1,-3 2 0,-4 0-209,6-2 0,-5 2 417,-11 3 0,-4 2-1749,10-2 714,-17 3-608,-19 4 1955,-14 3-729,-3 0 0,1 0 0,-1-1 0</inkml:trace>
  <inkml:trace contextRef="#ctx0" brushRef="#br0" timeOffset="147402">21868 395 25147,'14'57'-501,"-1"1"1,5-8 0,2-5 337,18 6 163,6-25 157,0-35 95,-15-12 135,6-17 234,-21-5-195,-3-4 45,-3 1 386,-1-4-538,1 21-302,8 11-12,2 34 73,3 12 1,2 10-66,-4 1 0,0 6 0,0 3-675,0 5 1,0 5 0,0 1-1,-2-1 659,-1-5 0,-1-1 1,0 0-1,-2 1-66,-1 5 1,-1 1-1,-1-1 1,-2-2-503,-3 5 0,-2-3 1,0-4 354,-1 4 1,0-4-73,-3 5 1,0-5 146,-6 1 144,-1-20 0,-4-1 429,-20 22-1,8-29 0,-3-4-95,-18-1-168,-3-35-134,14-15 122,6-31 514,17 18 0,6-8-656,6 2 0,6-7 0,2-3 0,3 1-100,3 1 0,3 0 1,3-1-1,1 0-509,0 4 0,2-1 0,2 0 1,1 1-1,3 3 471,9-5 1,4 1 0,1 5-1,-4 7 1,8-3 0,-3 7 0,-4 10-1,-1 0 1</inkml:trace>
  <inkml:trace contextRef="#ctx0" brushRef="#br0" timeOffset="147518">23404 809 16997,'0'0'0</inkml:trace>
  <inkml:trace contextRef="#ctx0" brushRef="#br0" timeOffset="148655">25768 14922 22755,'39'-36'231,"0"1"1,-2 4 0,0 8-227,18 20-10,-2 23-91,-22 18 1,-7 15 95,-11 4 0,-6 9 0,-2 0-733,-1-17 1,0 0-1,-2 2 1,-1 0 740,-4 8 0,-1 3 1,-2-2-1,-1-4-6,0-5 0,-1-3 0,2-1 171,-1 3 1,2 0 0,2-2-135,6 13 0,6-1-37,3-12 0,3 0 0,2-3 23,5 4 0,5-3 3,13 6 0,-1-5-28,-1-2 0,-1-1 269,-34-9 381,-31 13-561,8-12 1,-1 1-54,-2-4 1,0 0-37,1 3 0,3 0 56,4 16 1067,8-12 1,6 3-1138,8 4 0,5 4-12,-2-6 0,1 2 0,1-1-453,7 13 0,1-1 479,1 1 0,-4-1-3,-8-14 0,-2-2 3,-2-1 0,-2-1 17,0-1 0,-4 0 117,-9 11 1,-7-1 151,-2-3 0,-3-1-169,-2-1 1,-2-3-262,0-8 1,1-4 294,-5 3 17,1-9-168,-1-7-843,-3-10 0,-5-6 843,-9-11 0,0-2 0,10 9 0,2-1 0,3-9 0,-1 0 0</inkml:trace>
  <inkml:trace contextRef="#ctx0" brushRef="#br0" timeOffset="148802">26111 17725 13004,'0'0'0</inkml:trace>
  <inkml:trace contextRef="#ctx0" brushRef="#br0" timeOffset="150934">19743 2021 11738,'36'-25'46,"0"0"1,-3 2 0,-5 5-143,-14 12-1007,-2 1 1103,-2 1 0,-4 2 0,-3 1 0</inkml:trace>
  <inkml:trace contextRef="#ctx0" brushRef="#br0" timeOffset="151450">19870 1892 12617,'-11'0'4537,"2"0"-3383,9 0 1484,0 0-739,0-20-1417,0 16-320,-4 22-92,-1 17 0,1 8-39,0 2 0,1 3-31,-1 0 0,1 3 0,4-3-218,8 2 0,4-3 285,-4-1 0,4-5 135,27 1 408,2-66-274,-11-10-252,-12 2 0,-3-3 67,-5 2 1,-2-1-51,1-14 0,1 0-43,-2 9 1,2 3-112,2 1 0,4 9 522,9 19-469,9 44 0,-17-7 0,-1 3-328,3 4 0,1 2 294,1 0 0,3 2-109,9 10 0,4-2 137,-5-12 1,1-4 193,1-3 0,0-9-3,6-23-45,-20-41-129,-15-21 0,-3 6 0,-2-6-221,0 19 1,-1-2-1,1-1 4,-1-6 1,0 0-1,0 3-724,-1-4 1,0 6-2471,-2-7 346,1 82 3054,1 9 0,1 1 0,0 12 0,1 15 0</inkml:trace>
  <inkml:trace contextRef="#ctx0" brushRef="#br0" timeOffset="152482">20982 1957 22330,'-48'13'212,"0"1"1,4 2 0,9 6-129,15 36-90,12-11 1,6 3 41,12-6 1,4-1 21,-4 0 1,5-5 238,35 6-11,-13-35 761,8-41-150,-14-21-531,-16 9 1,-3-3-171,-6 8 0,-3 2 107,-2-29 49,-1 35-184,2 13-168,22 17-5,25 28-71,-11-4 1,1 4-82,-4 0 0,-1 1-140,-2 1 0,-5 0-167,-4 10-91,-11-5 438,-12-4 161,-29 1 91,3-17 38,-16 0 292,20-35-398,11-6-59,24-14 1,9-6-9,-6 10 0,3 0-230,14-16 0,2-3 230,-2-2 0,-3 0 162,-9 7 0,-1 1 76,0-4 0,-6 4-238,-10-4 6,-11 30-40,-4 31 107,-4 42-56,9-7 0,4 6-21,1-4 0,1 2 1,3 0-128,2 15 1,6-2 62,3-13 1,5-1 0,5-6-488,14-2 1,7-7-202,12 2 0,5-10-325,1-21 0,0-12 837,-4-10 0,-4-7 264,-14 0 1,-4-3 276,-8 1 1,-6 0 614,-1-6 1189,-10 0-891,-7 13-1160,-4 5-33,-8 13 243,-7 13-271,-8 9-39,-6 14 27,-2 12 23,2 7 190,15-15 1,2 2-443,2 20 403,31-8-145,7-41 106,22-32 45,-11-23-48,-14-2 0,-3-9-505,-9 3 0,-4-5 0,0-3 445,-1 6 0,-1-2 0,-1 0 0,-1 1-25,-3-9 0,-2 1 1,-2 3 14,-1 10 0,0 2 0,-3 10-39,-12-4-5,2 28-46,-3 22 42,8 43 1,7 18 33,-2-12 1,3 5-193,3 2 0,3 6 0,3-2 144,2-7 1,4-1 0,1-5-358,4 4 1,3-4 172,6 5 0,3-5-191,-7-23 0,4-4-658,16 8 0,9-9 1056,-5-23 0,5-9 0,-4 3 0,-1 15 0,-3-4 0,8-27 0,-1 0 0</inkml:trace>
  <inkml:trace contextRef="#ctx0" brushRef="#br0" timeOffset="152584">22982 2021 23702,'-13'38'0,"0"0"0,-7 22 0</inkml:trace>
  <inkml:trace contextRef="#ctx0" brushRef="#br0" timeOffset="153904">20008 3111 14197,'-32'-48'442,"4"9"-442,20 32-34,-1 0-285,1 3-95,0 1-449,1 2-1332,0 1-634,3 0 2829,4 0 0,4 0 0</inkml:trace>
  <inkml:trace contextRef="#ctx0" brushRef="#br0" timeOffset="154219">20004 3111 22173,'-48'4'97,"1"0"0,0 0 0,-10 13 0,-4 8 0,-2 5 0,1 2-46,15-6 0,1 3 1,-1 1-1,0 2 1,-2 0-1,-2-1-759,-1 0 0,-3 0 0,-1 1 1,-1-1-1,0 0 0,1-1 1,2-1 794,-3 0 1,0 0 0,1-2-1,1 0 1,1-2 0,0-2 24,-3 1 0,0-2 0,2-2 0,2-1 0,4-2 319,-3 2 1,5-3 0,1 0-264,-2 0 1,2 1-1,2-2 358,-1 0 1,4-1-477,0 0 1,6-1-404,10-3 353,77-33 0,-35 16 0,15-7 0,1 0 0</inkml:trace>
  <inkml:trace contextRef="#ctx0" brushRef="#br0" timeOffset="154671">21102 2993 18828,'-46'-5'1277,"0"1"1,4 1-1,8 0-129,21 2-308,12 6-78,15 6-258,15 9-84,10 4 0,9 5-353,-1-1 1,6 3-1,1 1-640,-6-2 0,1 1 0,1 1 0,-1-1 573,-5-2 0,0-2 0,-1 1 0,-2 0-12,7 7 1,-3 0 0,-5-2-22,-6-1 0,-4 0-191,6 7 0,-2 0-499,-9-6 0,-2-2-2783,14 22 3506,-13-62 0,-20 4 0,8-28 0</inkml:trace>
  <inkml:trace contextRef="#ctx0" brushRef="#br0" timeOffset="155035">22218 2830 25287,'39'-24'398,"10"12"-370,-9 22 0,8 10 0,5 1-1452,5-3 1,5 1-1,3 0 1,-1 0 1406,-14-4 0,1 1 0,0 0 1,1-1-1,1 1-30,7 0 0,2 0 0,1-1 0,-2 0 0,-5-2 209,10 1 0,-4-2 0,0-1-224,4 1 0,0-1 1,-5-1 518,3 0 1,-5-1-197,-1 0 0,-8-1 327,-14-3-510,-24-3 2985,-10 2-4049,-3 2-2864,9 6 3850,17 5 0,-11-8 0,9 1 0</inkml:trace>
  <inkml:trace contextRef="#ctx0" brushRef="#br0" timeOffset="155152">24498 3211 12040,'0'0'0</inkml:trace>
  <inkml:trace contextRef="#ctx0" brushRef="#br0" timeOffset="157421">15135 4231 24351,'-21'-34'947,"-30"31"-841,15 33 1,0 12-107,-1-1 0,3 3-997,10-5 0,2 3 0,5 0 994,3 9 0,4-1 3,2-1 0,5 0 360,5-3 0,8 0-343,13 4 0,12-6 30,11-13 1,8-9-22,-11-11 0,4-4 0,-3-6-11,13-8 1,-5-10 17,-7-9 1,-9-6 67,-5-23 33,-22 19 1,-4-1-135,-9-13 1345,-11 10-1345,-4 42 147,1 28-192,12 16 299,6-12 0,7 1-361,9-5 1,6-3 11,6 1 0,3-5 95,33-8 0,-6-31 123,-29-15-117,-13-10-1,-7-6 3,-15 14 1,-5-2-34,-4 5 0,-4 2-40,-6 1 1,-2 4 7,-17-1 24,12 34-1,23 8 40,21 25 44,33-7-45,-10-18 1,3-4-12,8-11 1,0-6 22,-9-2 0,-4-4-17,20-17 0,-28 4-17,-5 4-101,-5 14 68,2 33 50,4 31-45,-11-27 0,1 0 8,8 6 1,4-5 154,19-6 16,15-31 113,-9-42-39,-15-10-80,-13-7-38,-14 26-79,2 10-196,2 17 118,15 34 67,3 5-135,-7-4 1,3-1-152,20 6-117,10-10 123,3-10 148,-17-18 1,-1-9 131,-5-8 0,-3-7 170,2-15 1,-6-7-33,-14 9 0,-4-4 1,-2 2-13,-2-12 0,-4-1 92,-4 11 1,-2-2 0,-1 6-186,-4-21-33,-8 2 0,3 86 28,6 37-17,4-6 1,0 6-247,2 4 1,3 3 232,4-13 0,2 2 0,2-3-29,6 11 1,5-4 33,0-16 1,3-1 0,4-7 32,14-6 1,2-8 13,-7-8 1,0-8-40,28-24-11,-30-18 78,-5-9-27,-6-2 89,-2-8-140,-6 21 356,4 16-423,-5 29-2022,17 39-7742,20-15 9262,-4 3 1,-4-26 0,-27-12-1</inkml:trace>
  <inkml:trace contextRef="#ctx0" brushRef="#br0" timeOffset="157555">17207 4265 17585,'-64'-16'0,"12"3"0</inkml:trace>
  <inkml:trace contextRef="#ctx0" brushRef="#br0" timeOffset="157722">16407 4485 26172,'47'-9'-501,"0"0"0,0 0 0,-3 1 1,1 0-1,-1 0-2364,18-2 0,1 1 2579,-10 3 1,1 0-1,-5 1 1,-3 1-1,-3 0 1,3 0-1,0 1 1</inkml:trace>
  <inkml:trace contextRef="#ctx0" brushRef="#br0" timeOffset="158705">17443 4450 23847,'21'55'157,"-1"1"0,-2-4 0,-4-3-152,-2 12 23,-5-4 23,1 3 772,-3-27-229,2-11-207,0-36-141,0-17 107,2-13-185,1-6 269,4-15-264,0 17-229,7 8 6,-2 27 22,10 23-6,2 9-134,0 0 0,3 2-70,3-3 0,3-2 39,8 2 1,1-4 147,-6-7 1,-2-5 117,13-11-67,-20-12 151,-22-5-33,-6-3-118,-3-2 22,-7-13-27,-8 6-242,0 8 152,-5 14 89,7 26 1,1 30 5,6 21 42,10-22 0,6-1-26,2-7 1,4-5-11,23 5 72,1-25-78,-14-18 6,-3-6 61,-2-10-16,5-16-46,-2 4 12,-3 2-17,-5 15-90,-10 16-61,11 7-1132,12 20-1058,25 3 896,-2 3 308,9-11 678,-16-16 459,-2-12 45,-4-8 845,-18-4 0,-1-5-27,-2-5 0,-1-4-286,4-14 0,-3-2-370,-5 9 0,-2 1-23,-1 0 0,-2 2 488,1-7-420,-1 13-302,-2 43 84,6 53-93,-9-22 0,1 3-436,3 13 1,1-1 191,-2-13 0,2-3 202,-1-3 1,2-3-52,12 20 152,0-17 308,-2-15 44,15-17 142,5-30-377,-12 11 1,0-1-118,19-19 527,0 15-628,-18 18 1,5 28-859,-12 15 122,-12-7 0,-3 2 109,-6 21-1619,-26-3-2862,-33-35 5209,14-18 0,-1-5 0,-16 0 0,7-18 0</inkml:trace>
  <inkml:trace contextRef="#ctx0" brushRef="#br0" timeOffset="158839">19039 4298 24491,'51'-27'-1042,"-1"0"0,1 1 1,-1-1-1,-1 2 0,-7 5 1,12 2-1,-11 3 0</inkml:trace>
  <inkml:trace contextRef="#ctx0" brushRef="#br0" timeOffset="158971">20211 4095 13698,'0'0'0</inkml:trace>
  <inkml:trace contextRef="#ctx0" brushRef="#br0" timeOffset="159522">18722 5100 22358,'-27'52'156,"0"-1"1,0 1 0,-2 3 0,0 1 0,1-2-114,5-5 0,1-1 0,-2 2-297,2-5 0,-2 1 0,0 1 0,0-3 261,-1 4 1,-1-2 0,2-1-563,0-2 0,1 0 0,1-4 65,-1 0 0,4-7-1972,5-1 2462,26-15 0,-7-13 0,16-7 0</inkml:trace>
  <inkml:trace contextRef="#ctx0" brushRef="#br0" timeOffset="160054">20320 4880 23315,'28'46'1193,"8"5"-1160,-14-25 1,2 1-1325,6 4 0,3 0 1293,4 3 1,5 1 0,-1-3 1,4 2 0,1 0-83,1-2 1,2-1 0,-1 1-400,-1 0 0,0-1 1,0-1-752,-5-4 1,0-2-1,-4-3-3176,-4-2 1,-2-2 4404,26 7 0,-29-12 0,-10-7 0</inkml:trace>
  <inkml:trace contextRef="#ctx0" brushRef="#br0" timeOffset="160325">22635 4537 23881,'58'29'248,"0"1"0,0-1 1,-1 1-196,-12-2 0,-2 0-426,4-1 1,4 2-317,-3-4 0,4 2 1,2-1 456,7-1 1,2-1 0,-4-1-1,4 5 1,-4-3 0,-2-7-1,-1 1 1</inkml:trace>
  <inkml:trace contextRef="#ctx0" brushRef="#br0" timeOffset="162119">16993 6321 21220,'-51'-15'605,"0"0"0,0 8 0,0 16-264,9 26 1,3 18 0,3 0-1578,7-8 0,2 1 1,1 4 1271,1-1 0,-1 6 1,3-1-1,4-3 5,6-2 0,5-2 0,2-2 188,0 9 0,6-5-226,6-10 0,7-5 879,23 12-778,-9-27 0,5-3 53,25 0 0,6-7-112,1-13 0,2-10 53,-16 0 1,1-4 0,-5-4-203,7-11 0,-10-5 171,-13-4 0,-9-1 28,-9-11 1879,-8 5-2165,-10 31 986,1 22-795,-4 35 0,4 16 11,2 4-44,6-4 152,10-8-119,9-11 640,27-14-645,4-30-37,-25-12 0,-4-6 14,9-32-239,-29 18 1,-6-1 263,-6 9 1,-5 0-74,-12-10 1,-8 2 16,-2 10 0,-4 9 25,-7 8 1,0 12 33,13 11 0,4 10-168,6 14 0,7 7 196,8-6 0,6-1-28,10 32 28,15-11-22,19-13 72,15-16-75,-11-17 0,2-6 47,-13-4 1,1-4-381,11-2 0,-3-4 431,7-21 106,-10-6 338,-11-1-237,-8-11-364,-12 18-241,-2 12 557,-5 31-227,4 22-21,4 8-12,5 3 711,5-6-660,16 1 38,7-17 40,7-12-95,-12-18-23,-1-25-6,-10-1-105,1-2-63,-6 16 158,-7 16-57,-4 13 96,3 6-34,3 3 0,5-2 50,17 0-50,4-9 11,12-4-11,-2-12 28,-12 0-73,-1-3 12,-7 7-981,25 1-294,-26 2 0,1 0 286,-1 0 0,0-1-1762,29-7 533,-27-9 2251,-1-19 0,-17 16 0,-4-7 0</inkml:trace>
  <inkml:trace contextRef="#ctx0" brushRef="#br0" timeOffset="162519">18593 6475 12892,'0'-44'2330,"0"0"0,1 4 0,-1 4-689,1-1-952,2 17 39,-1 20 823,-1 59-1159,1 3-791,-1-9 0,-1 4 430,2-11 0,1 2 53,2 17 1,4 1-1,4-7 1,3-2-85,6 2 0,3-6 90,-3-20 0,1-8-85,25-5 74,-14-31-35,0-10 7,-3-14-1,-2-9-50,-3 3-22,7-10-6,-2 23 911,16 6-855,-8 30-28,8 12 0,-4 7 102,-12-8 0,3-1-97,-2-4 1,1-1 2,5 0 1,-2-3-9,12-1-470,-14-14-472,-16-3-5919,-2-22 6861,-8-6 0,-2 7 0,-6 6 0</inkml:trace>
  <inkml:trace contextRef="#ctx0" brushRef="#br0" timeOffset="162685">18411 6517 22957,'62'-9'47,"0"0"1,1 0 0,-1 0 0,1 0 0,-11 0 0,-7 1 0,3 1 0,15 0 0,1-1-1,0 1 1</inkml:trace>
  <inkml:trace contextRef="#ctx0" brushRef="#br0" timeOffset="163085">17691 7475 25046,'-22'41'86,"0"-1"0,0 1 1,1-2-1,0 1 1,0 2-433,-1 3 0,0 2 1,2 1-2581,1 4 0,0 0 0,2 1 1673,0-5 1,0 1-1,3-3 1253,-1 19 0,6-10 0,6-16 0,3-16 0</inkml:trace>
  <inkml:trace contextRef="#ctx0" brushRef="#br0" timeOffset="163319">19137 7518 25416,'33'44'-30,"-1"0"1,-1-7-1,2 0 1,2-2-1569,3-4 0,1-3 0,2 1 1104,9 4 1,2 0 0,-3-2 0,4 2 0,-4-5-1,-13-11 1,1 0 0</inkml:trace>
  <inkml:trace contextRef="#ctx0" brushRef="#br0" timeOffset="163568">17067 8893 6971,'0'0'0</inkml:trace>
  <inkml:trace contextRef="#ctx0" brushRef="#br0" timeOffset="166562">2411 15508 17826,'-40'7'166,"1"1"0,2 0 0,4 4-126,2 16 111,3 7-6,4 6 271,1 20-108,10-1-236,3-4 158,28-5-157,12-25-73,18 7-73,-6 2 73,-18-2 34,-13 9 72,-24-4 118,-7 7 174,-19 1-71,8-13 1,-2-1-183,3-4 1,0-2-135,1 1 0,2-1-11,-3 1 11,22-16-11,14-5 107,6-1-96,7 4-61,16 10-292,0 15 266,-15-7 1,-3 3 41,3 26 29,-10 9 10,-10-14 40,-6-13 0,-3 1-48,1 1 0,0 0 3,-3 6 0,0-2 34,-3 18-29,10-22 85,8-21-84,10-1-68,3 5 51,1 18 162,-11-8 0,-3 4-25,-2-3 0,-1 2-204,-4 8 1,0-1 325,-4 23-148,1-26 1,1 1-11,6 19-1118,22-34 0,9-9 1028,14-21 0,2-9 0,-9 6 0,-3-2 0,1-9 0,-1-1 0</inkml:trace>
  <inkml:trace contextRef="#ctx0" brushRef="#br0" timeOffset="166695">2966 17406 16700,'0'0'0</inkml:trace>
  <inkml:trace contextRef="#ctx0" brushRef="#br0" timeOffset="176932">8692 18756 23668,'46'3'429,"0"0"1,-4-3 0,4-2 0,2-1-359,14-2 0,3-2 1,3-2-842,-8 1 1,2-2 0,2 0 0,3-1 783,-6 0 1,4 0 0,2-1 0,0-1 0,-1 1 0,-4 0-477,-1 1 1,-3 0-1,-2 0 1,1 0-1,2 0 436,-3 1 1,2-1 0,1 0 0,-1 0 0,-2 0 0,-5 2-272,21-4 0,-7 2 0,-5 1 255,-4 2 0,-5 0-398,0 1 1,-10 2-1163,-20 5 544,-10 2-415,-34 18 1473,-14 0 0,-2 1 0,-6 7 0,11-11 0,0 0 0</inkml:trace>
  <inkml:trace contextRef="#ctx0" brushRef="#br0" timeOffset="177278">9011 19049 25312,'8'-2'7,"55"-12"39,2 0-1,0-1-31,-3 2 0,2-1 0,1 0 0,1-1 0,0 1 0,0 0-823,-8 1 1,0 0-1,0 0 1,1 0-1,-1 0 1,0 0-1,0 0 809,8-1 0,1-1 0,0 1 0,-2-1 0,-3 2 0,-3 0-81,5-2 1,-5 2 0,-2 0 0,-1 0 61,11-2 0,-2 1 1,-3 0 333,-11 2 0,-3 1 0,-2 0-315,6-3 0,-6 2 128,2-1-21,-21 5 2456,-32 6-2669,-5 2 1126,-8 0-10851,2-6 9750,7-3 0,3 2 0,6 0 0</inkml:trace>
  <inkml:trace contextRef="#ctx0" brushRef="#br0" timeOffset="177428">11561 18538 12371,'0'0'0</inkml:trace>
  <inkml:trace contextRef="#ctx0" brushRef="#br0" timeOffset="179046">702 12399 25085,'-5'-39'106,"1"16"-16,20 60-90,-1 6 0,-1-9 0,1 1-801,10 27 795,-3-1 6,1-3 206,4 1-104,10-27 15,-4-37 1,4-12-37,3-10 0,0-10-846,0-5 1,1-7-1,1-2 766,-10 11 1,-1-1-1,2-1 1,2-4 9,-2 3 0,3-4 0,1-1 1,0-1-1,1 0 0,-2 3-227,3-2 0,-1 2 0,0 0 0,1 0 0,-1 0 230,4-2 1,0-2 0,0 1-1,-1 2 1,-3 6-12,4-2 1,-4 5 0,-2 7-4,-2 6 0,-5 6 482,1 1-515,-9 8-147,-4 13-3387,5 24 4092,-1 6 0,-4-2 0,-5-14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30T02:58:22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 16502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4:30:05.09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6695 5573 22043,'44'11'1631,"6"-1"-1461,4-7 1,10-2-1037,-2 1 0,4-1 1,4-1 856,-7-2 1,4 0 0,-1 0-1,-1 0-340,-8 0 0,-1 1 1,-2 0-1,-1-1 205,7-2 0,-3 0 1,-8 0-193,16-4-87,-6 3-2343,-25 0 2766,-93 11 0,44-5 0,-29 3 0,-1 1 0</inkml:trace>
  <inkml:trace contextRef="#ctx0" brushRef="#br0" timeOffset="234">6778 5771 21054,'62'-1'60,"0"0"1,0 0 0,0 0-1,0 0 1,0 0 0,0 0 0,4 0-1,0-1 1,-2 1 0,0-1 0,-2-1-1,-2 0-708,1-2 1,-2-2-1,-1 1 1,-3-1 0,-3 0 648,16-1 1,-5-1 0,-10 2 133,10-1 2187,-15 2-1627,-23 2 204,-5 2-1834,-17 1-4044,-11 6 4979,1 1 0,-1 0 0,4-1 0</inkml:trace>
  <inkml:trace contextRef="#ctx0" brushRef="#br0" timeOffset="10263">5029 7130 24603,'35'6'229,"0"0"1,12 0 0,4-2-206,-5-3 0,2-1 1,3-1-1372,8 1 0,3-1 1,2-1 1361,-13 1 1,2-1-1,1 0 1,-2 0-8,1-1 1,0 1-1,-1-1 1,-1 0-8,13-1 1,-2-1 0,-1 1 2,-8 0 0,-2 0 0,-2 1 526,11-2 1,-4 0-531,-8 0 0,-5 1 0,7-3 757,-12 1-752,-26 3-72,-6 2-925,-3 0 1655,-3 1-8236,-26 0 7604,-24 12 0,13-9 1,-6 9-1</inkml:trace>
  <inkml:trace contextRef="#ctx0" brushRef="#br0" timeOffset="10599">5113 7357 22352,'43'-9'490,"-12"4"0,6 0-460,18 0 0,11 0 0,0 0-770,-2 0 1,0 0 0,3 0 751,-14 2 0,3-1 1,1 0-1,0 0 1,-1 0-6,6 0 0,-2-1 0,0 1 0,1 0-6,0 0 0,1 0 1,-1-1-1,-7 2 21,18-2 1,-11 1-17,0-1 1038,-38 2-468,-10 2-80,-6 0-2137,-6 1 1641,29 0 0,-23 0 0,23 0 0</inkml:trace>
  <inkml:trace contextRef="#ctx0" brushRef="#br0" timeOffset="18421">6270 13712 22655,'41'-10'207,"4"1"-174,-1 2-830,16-1 797,-24 3 0,2 0-513,5 0 1,1 0 78,3 0 0,2 0-1010,-1 1 1,3 0 0,-1 0 1443,17 1 0,-3 0 0,-7-1 0,-5 2 0,10 1 0</inkml:trace>
  <inkml:trace contextRef="#ctx0" brushRef="#br0" timeOffset="18755">6372 14304 22907,'48'1'70,"-1"-1"0,1 0 0,8-3 0,6 0 0,2-2 0,-3 1-171,-6-1 0,-1 1 0,0-1 0,0 0-625,5-1 1,1-1-1,-1 1 1,-6 0 725,-2-1 0,-4 1 0,-7 1 16,10-2 1391,-33 5-427,-8 1-339,-16 1-748,1 1-1158,-5 1-2863,10-1 4493,23 1 0,-15-2 0,15 0 0</inkml:trace>
  <inkml:trace contextRef="#ctx0" brushRef="#br0" timeOffset="41456">21978 4563 21399,'22'38'959,"-3"-4"-668,-9-21 112,-1-1-134,-1-3 56,-1-4 453,14-2-330,29-24-414,10-4-615,-17 1 0,1-4 583,-4 1 1,2-3-3,-3-2 0,3-4 0,-1 0-172,-2 0 0,0-1 0,-1-1 172,4-3 0,0-2 0,-4 3 36,5-8 1,-7 6-37,1-6 0,-24 27-17,-10 16-924,-2 3 941,7 2 0,-7 0 0,6 0 0</inkml:trace>
  <inkml:trace contextRef="#ctx0" brushRef="#br0" timeOffset="44721">22639 13369 20201,'-40'0'1361,"7"0"-1042,33 0 1065,0 0-1132,12-2-84,10-2-39,28-3 0,12-1-87,-1 0 0,5 1-706,-16 1 0,4 0 0,2-1 1,-1 2 664,-2-1 0,-1 2 1,0-1-1,1 0 9,1 1 0,1-1 0,-1 1 0,-1 0-9,14-2 1,-1 1 0,0 0-137,-14 1 0,1-1 1,-1 0-1,-3 1 149,19-3 0,-5 0 109,0 1 1,-8-1 682,-12 1-609,-26 4-63,-12 1-1195,-5 1 1,0 0 0</inkml:trace>
  <inkml:trace contextRef="#ctx0" brushRef="#br0" timeOffset="46654">30921 8696 22963,'36'-17'1719,"3"4"-1310,7 12-106,11 1-1610,-19 0 0,3 0 1366,10 0 0,4 0-43,-10 0 1,1 0 0,6 0 2,7 1 1,7 0 0,1 0 0,0 0-22,-2 1 1,0-1 0,0 1-1,2-1-38,-8 0 1,2 1 0,0-1 0,-2 0 0,-4 0 16,12 1 1,-6 0 0,-4 0-1,4-2 1,-9 1 848,-2-1-820,3 0-564,-19 0 558,-14 2 0,-15-2 0,-16 2 0</inkml:trace>
  <inkml:trace contextRef="#ctx0" brushRef="#br0" timeOffset="47219">29845 9554 23422,'52'-1'1221,"15"-3"-1126,-20 0 0,9-1 0,-2-1-1305,-6 1 1,-2 0 0,5 0 1209,1 0 0,4-1 0,1 1 0,-4-1 20,-1 1 1,-3 0 0,1 0 247,2 0 1,1 0 0,-3 0-266,11-1 0,-3 1-42,3 0 0,-4 0-348,7-1 42,-23 3-1616,-32 2-1271,-35 2-856,-8 5 4592,-31 3 1,30-2 0,4-1-1</inkml:trace>
  <inkml:trace contextRef="#ctx0" brushRef="#br0" timeOffset="47551">29727 9759 18257,'-11'0'4342,"2"0"-3480,9 0-408,0 0-219,121-28-213,-70 19 1,5 1-750,-5-1 1,7-1 0,2-1 0,-3 3 748,5 1 1,-2 2-1,2 0-22,-4 0 0,3 1 0,-1-1 0,-2 1 58,6 0 0,-3 0 0,0 0-49,2-1 1,-1 1-1,-5-1 10,-3 1 1,-8 0 288,-2-2-129,-20 3-223,-20 2-1541,-4 1 1585,0 5 0,0-4 0,0 4 0</inkml:trace>
  <inkml:trace contextRef="#ctx0" brushRef="#br0" timeOffset="68206">20590 10617 23646,'12'47'386,"-1"-2"-251,6-1-130,-4-13 107,2 4 398,3-20 140,2-8-230,14-15-275,5-15 1,7-11-146,-8 3 0,3-5 0,2-3 0,3-1-710,-1 0 1,4-2 0,0-1 0,1 0 0,-2 1 688,-5 4 1,0-1 0,-1 1 0,-1 1 0,0 2-29,5-6 0,1 1 0,-3 3 0,-6 6-158,-2 5 1,-4 6 200,12-4-44,-12 10-57,-5 1-22,-14 6-1523,-4 2 1230,-9 9 422,-6 6 0,4-4 0,-4 3 0</inkml:trace>
  <inkml:trace contextRef="#ctx0" brushRef="#br0" timeOffset="74183">8917 10109 20168,'31'32'823,"-1"-2"-560,-11-2-118,4-3 85,5-4 22,6-7 12,6-7-12,7-5-137,-6-12 0,2-6-73,-8 5 0,-1-2-355,15-9 0,-1-2 363,-14 6 1,0 0-37,11-3 0,0 3-45,-7 5 1,1 3 44,4 1 0,-2 6-3,12 12 11,-12 13-16,-11 4 27,-3-7 1,5-1-34,6 0 0,6-2 25,15 1 0,5-4-245,-15-6 1,1-2 0,-1-2 219,13-5 0,-2-3 31,-1-1 0,-4-3-31,-18-2 0,-1-3 67,5-2 0,1-1 34,-7 4 0,0 1-84,4 0 0,-2 2 22,13 6-39,-5 14 0,-9 7 16,-6-2 1,4 1-9,5-2 1,4-2 8,14 1 0,4-3-17,-15-8 0,1-2 0,-1-1-139,12-4 0,-2-4 144,1-2 1,-3-2 5,-17 0 0,-1 0-11,9-2 0,1 0-25,-6 5 0,-1 2-1,3-1 1,-1 3-31,13 9 51,-16 9 10,-7 5 29,26 8-15,-16-16 1,3-3 2,13 2 1,4-5 22,3-11 0,-1-4 157,-14 2 0,-3-2 16,-5-7 0,-6-1 197,3-7-34,-9 2-23,-9 4-105,-5 3-371,-3 7-717,-1 3-1870,4 4 3027,3-5 1,-8 5 0,2-5 0</inkml:trace>
  <inkml:trace contextRef="#ctx0" brushRef="#br0" timeOffset="85538">4895 10151 24671,'40'-22'930,"-1"-3"-930,-7-3-185,3-5-2806,7-5 2935,-16 12 0,0 2 1,3-3-1,1-1 0</inkml:trace>
  <inkml:trace contextRef="#ctx0" brushRef="#br0" timeOffset="85733">5873 10287 21153,'29'-38'-653,"0"-1"0,0 0 0,12-16 0,-4 10 0,-6 15 1,-9 9-1</inkml:trace>
  <inkml:trace contextRef="#ctx0" brushRef="#br0" timeOffset="99126">15423 17000 20632,'-59'-24'2706,"12"4"-2146,44 20-499,2 0 163,13 0-173,19 0-46,0 0 1,6 1-546,16-1 1,8 0 464,-8 1 1,7-1 0,3 1 0,-1-2-866,0 0 1,0-2 0,1 1 0,-1-1 877,1 2 1,0-1-1,-1 0 1,-3 0-5,4-2 1,-4-1 0,-8 1 56,-14 0 1,-4 0 8,31-2 62,-23 2-449,-8 1 570,-17 16 0,-15-10 1,2 11-1</inkml:trace>
  <inkml:trace contextRef="#ctx0" brushRef="#br0" timeOffset="100059">21519 16916 17647,'-40'0'2100,"0"0"0,-22 0-1197,47 0-108,10 0-308,2 0-16,12 0-331,52-2-140,-12 0 0,8 1 0,2-1-770,-1 1 0,2-1 0,2 0 674,-2 1 1,2-1 0,0 0 0,-3 0-49,-1 0 1,-3 1-1,-1-1-311,2 0 0,0 0 1,-4 0-137,7-1 0,-4 0 241,-4 0 0,-7 0-93,-5 0-374,-41 1-383,-40 4 548,3 2 0,-5 1-232,-13 3 1,-8 1 741,15-2 0,-4 1 1,-2 1-1,2-1 331,-8 2 0,1-1 0,0 0 449,9-2 0,-1 1 1,1-1-1,5-1-5,-9 1 0,8-2 840,-10 0 1609,39-4-2198,48-7-767,10-1 1,12-2 0,3-1-110,0 2 1,5-1-1,2 1 1,-1-1-482,-3 0 0,1 0 0,0 0 0,-2 0 355,0 2 0,-1-1 1,-2 2-1,-7 0-644,1 1 0,-6 2-2380,16-1 3142,-15 2 0,-23 2 0,-4 0 0</inkml:trace>
  <inkml:trace contextRef="#ctx0" brushRef="#br0" timeOffset="103859">5102 17702 24329,'38'5'100,"-1"0"1,14 0 0,4-2-99,-8-2 0,3-1 0,7 0-885,0 1 1,5-1 0,5 0-1,1 0 1,0 0 891,-9 0 0,1 0 1,1 0-1,1 0 1,1 0-1,1-1-10,0 1 0,2-1 0,1-1 1,1 1-1,0 0 0,-2-1 0,-2 1-14,0 0 1,-1 0-1,0 0 1,-3-1-1,-1 1 1,-3-1 16,11 0 1,-2-1 0,-4 1 0,-6-1 22,14 0 0,-11 1-25,-6 1 1135,-35 1-513,-8 0-526,-5 0-1038,-4 0 1490,24 0 1,-17 0-1,17 0 1</inkml:trace>
  <inkml:trace contextRef="#ctx0" brushRef="#br0" timeOffset="107056">8141 17771 21411,'-26'-6'1876,"6"1"-1321,20 5 862,0 0-1266,5-1 12,21 0-60,32-2 1,13-1-102,-27 2 0,-1 0 0,4-1-217,3 1 0,5-1 0,1 1 0,-2-1 217,13 1 0,-1-1 0,-3 1 11,-15 0 0,-2 1 0,-2 0-50,22-1 1,-9 1-25,-11 1 206,-30 2-800,-15 3-2583,-3 2-5090,-1 4 8328,8-2 0,-3-4 0,3-2 0</inkml:trace>
  <inkml:trace contextRef="#ctx0" brushRef="#br0" timeOffset="108754">12134 17829 23394,'28'-1'1125,"6"-2"-1007,4-1 0,8-1-100,4-2 1,6-1 0,0 1-1420,-2-1 0,1 1 0,0-1 1345,11-1 0,1 0 0,-6 1-311,-4 1 0,-5 1-1767,-1 1 1,-2 2 2133,-12 4 0,-3 0 0,14-1 0,-19 5 0</inkml:trace>
  <inkml:trace contextRef="#ctx0" brushRef="#br0" timeOffset="109454">15561 17858 23915,'58'-2'431,"-17"-1"0,8-1-398,6-1 1,11 0 0,3 0-1,-3-1-1375,-9 2 1,-2-1-1,1 0 1,4 0 1341,-6 1 1,3 0 0,2 0 0,0 0 0,-1 0 0,-4 0-1,8 1 0,-3-1 0,0 1 0,1 0 62,-2 1 0,1 0 1,2-1-1,-2 1 1,-3 0-100,1 1 1,-3-1-1,0 1 1,-1-1 107,2 1 1,1-1 0,-3 1 0,-6 0-134,8 0 1,-10 1-40,-4 0 96,-29 0 2134,-24 1-2846,-12 3 348,-22 2-2563,-4 3 1,-6 0 2931,-11 0 0,2 0 0,12-1 0,3 0 0,6-3 0,0 1 0</inkml:trace>
  <inkml:trace contextRef="#ctx0" brushRef="#br0" timeOffset="109754">15659 17967 22391,'63'-3'175,"0"0"1,1 0 0,-1 0 0,0 0 0,2 0-1,-3 0 1,1 1 0,2-1-1118,-5 1 0,4-1 0,0 1 1,-1 0-1,-4 0 958,-4 0 1,-2 0 0,-1 0 0,1 0 8,10 0 0,3-1 1,-2 1-1,-3-1 266,2 0 0,-3 0 1,0 0-212,0 0 0,0-1 1,-8 2 67,-11-1 0,-8 1 1072,-7-1-1220,-23 3-1350,-8-1 1350,-22 1 0,14 0 0,-10 0 0</inkml:trace>
  <inkml:trace contextRef="#ctx0" brushRef="#br0" timeOffset="112259">20097 17930 20554,'-28'1'2017,"5"0"-1463,23-1 1339,0 0-1680,11 2 39,23 0-132,0 1 1,9 1-656,7-2 1,10 0-1,5 0 1,2 0 543,-15-1 0,2 0 1,1 1-1,2-1 1,2 0-1,1 0-6,-5 0 1,2-1-1,2 1 1,1 0-1,1 0 1,-1-1-1,-2 1 1,-1-1-441,10 1 0,-1-1 0,-2 1 1,0-1-1,-1 0 0,0 0 441,-5 0 1,0 0 0,-1 0 0,-1 0 0,-2 0-1,-4 0-4,20 0 0,-6-1 0,0 0-77,1-1 0,0-1 0,-4 0 93,4-2 1,-4 0 0,-3-2 0,-7 1-23,-11-2-212,-20 3-908,-23 4-440,-16 1 1566,-27 11 0,18-8 0,-8 8 0</inkml:trace>
  <inkml:trace contextRef="#ctx0" brushRef="#br0" timeOffset="112676">20093 18210 22386,'60'-3'287,"0"0"0,0 0 0,0 0 0,3 0 0,3 0 0,1 0 0,1 0 0,-1 0-1396,-1 0 0,-1 1 1,1 0-1,0-1 1,1 1 1125,-8-1 1,1 1 0,1-1 0,-2 1 0,-1-1-1,-4 1-115,5-1 0,-2 1 0,-3-1 0,-1 1 100,14-2 0,-2 0 0,-2 1 241,-6-1 0,-2 1 0,0-1-230,-1 0 0,0 0 0,-4 0-13,3-1 0,-3 0 187,-3-1 1,-5 1 20,-9 0 2351,-17 2-2559,-15 3 1136,-6 0-8182,-9 4 7222,-4 8 0,2-5 0,6 4 0</inkml:trace>
  <inkml:trace contextRef="#ctx0" brushRef="#br0" timeOffset="114919">12640 10700 20257,'22'43'280,"2"11"-185,-9-16 56,0-2 432,2-18 302,-1-14-190,6-9-230,7-13-155,2-8 1,4-7-210,-2-2 0,2-4 0,1 0-667,0 1 0,0 0 0,0-2 607,7-7 0,0-1 0,-2 3 1,4-1 0,-1 1-157,-3 5 1,3-1 0,0 3 170,-7 7 0,0 2 0,1 0-2,3-2 0,0 0 0,-2 3 2,1 3 0,-5 4-123,0 2-185,-22 14-532,-11 4 626,-2 8 158,-28 30 0,21-21 0,-21 20 0</inkml:trace>
  <inkml:trace contextRef="#ctx0" brushRef="#br0" timeOffset="117944">8377 13331 22459,'16'35'175,"-1"-1"0,-1-1 1,1-3 76,7 6 230,-1-6 111,-3-9 247,1-11 488,8-18-958,0-16-197,11-21-106,-20 16 1,-1-2-284,1-4 1,1-2 218,1-1 0,1-2 22,-1-1 0,1-1-25,0 2 0,-1 1 0,0 2 0,-1 1-3,5-4 1,-1 2-26,8-9-11,1 1-73,-19 34-1434,-4 6 1546,-21 72 0,12-49 0,-8 17 0,1-1 0</inkml:trace>
  <inkml:trace contextRef="#ctx0" brushRef="#br0" timeOffset="119362">12635 10818 18442,'37'14'1014,"2"-2"-896,-9-21-62,27-21-34,-27 7 1,1-3 13,3-6 1,-1-1-35,-10 7 1,-4 0 160,2-12 77,-18 22-178,-6 9 11,-9 4-68,-16 20 23,-4 9-89,5 3 61,12-1 50,18-18 141,24-4-186,3-7-5,21-10-39,-19-2 0,0-4 41,-4-5 1,0-3 25,0 2 0,-3-2-28,5-27 247,-23 16-68,-12 0-67,-9 4 22,-30 9-128,-16 30-6,-1 14-153,32 1 1,4 5 118,-1 23-100,13 15 173,35-20 34,5-23 0,7-8-59,16-19 0,4-10 5,-6 2 1,-1-5-276,0-10 1,-5-4 300,-16 7 0,-4-1 61,12-28 516,-15 1-229,-17-10-1290,-36 26-2167,-20 29 2958,-2 35 0,1 11 0,26-17 0,2 1 1,-7 10-1,0 0 0</inkml:trace>
  <inkml:trace contextRef="#ctx0" brushRef="#br0" timeOffset="122334">10412 13783 10814,'31'-46'-56,"-1"1"0,-1 1 0,-5 4-258,-3-7-229,-2-16 131,-6 16 0,-2 1 0,2-5 0,1-10 1</inkml:trace>
  <inkml:trace contextRef="#ctx0" brushRef="#br0" timeOffset="136728">20815 17865 21607,'-45'-9'1300,"10"1"-1060,34 8 29,12-2-90,12 1-55,31-4-924,-11 1 1,5-1 812,-5 0 0,4 0 0,1-1-484,9 0 0,2-1 1,1 0 470,5-1 0,1 0 0,-1 0 0,-2 1 0,-1 0 0,-2 0-51,-8 1 1,-1 0 0,-3 1-233,10-1 1,-6 0-138,-14 3 0,-3 0-511,17 0-586,-14 2-354,-12 1 1560,-12 2-1280,-36 13 1591,-13 1 0,-3 0 0,-6 4 0,10-6 0,1-1 0</inkml:trace>
  <inkml:trace contextRef="#ctx0" brushRef="#br0" timeOffset="137011">20690 18242 23125,'50'-7'71,"0"1"0,0 0 0,0 0 1,2 0-1,-1-1 0,2 0 0,3-1-70,0 0 0,4-2 0,1 1 1,-1-1-1,-2 1-950,3 0 0,-2 1 0,-1 0 0,0 0 949,0 1 0,1-1 0,-4 1 0,-5 1-14,8 1 0,-12 1 939,-18 3-1042,-17 1 622,-27 3-2622,-22 6-1473,1-2 3590,0 2 0,29-7 0,6-1 0</inkml:trace>
  <inkml:trace contextRef="#ctx0" brushRef="#br0" timeOffset="149684">8863 18576 22884,'6'41'465,"4"2"-426,11 4-5,4 0-34,5 0 0,5-6-62,-5-19 1,6-4 217,24-8 1,4-8-154,-11-1 0,1-5-455,-6-4 0,1-4 1,-4-3 510,-1-8 0,-5-2-59,1-2 0,-2 0 58,-3 1 1,-1 0-252,4-3 0,-1 3 187,11-4-50,4 4 56,-24 31 73,22 31-37,-16-8 1,2 2-37,15 10 0,4-1 151,-14-15 0,2-2 0,1-4-118,2-2 1,1-2 0,-2-5-3,11-5 0,-3-6 2,-3-5 1,-4-5-17,-14-4 0,-2-3 11,12-11 0,0-4-6,0 1 0,-1 1-22,-1 0 0,0 3 0,-6 7 0,-2 6 0,7 7 770,19 35-706,-26-5 1,1 4-40,12 9 1,3 1 4,3-5 1,1-3-331,-8-6 0,-2-8 359,1-10 0,-2-8 187,17-16-95,-29 2 1,-2-2 16,-2-2 0,0-2 67,7-9 1,-1 1-32,-5 6 1,2 2-247,5 1 0,1 5 42,13 4 0,-1 25 0,-10 5 164,23 14-1292,-26-16 0,4-2 1128,22-4 0,0-3 0,2 2 0,-26-10 0,0 0 0</inkml:trace>
  <inkml:trace contextRef="#ctx0" brushRef="#br0" timeOffset="154757">25195 13170 23366,'12'28'974,"13"-4"214,22-24-790,10-16-1280,-15-3 0,3-7 949,3-8 1,2-6-590,-9 8 0,2-2 1,1-1 522,3-3 1,0-1 0,0 0 16,0 1 1,0 0 0,-2 1-126,-6 5 1,0 1 0,-2 2 106,6-4 0,-3 3 19,-8 8 1,-1 3-62,-1 2 0,-1 2 197,8 0-2429,-4 29-4547,-25 14 6821,-8 27 0,0-28 0,0-7 0</inkml:trace>
  <inkml:trace contextRef="#ctx0" brushRef="#br0" timeOffset="166943">18462 11181 22145,'22'19'465,"-1"6"-359,-12-11 113,2 0 273,0-10-178,8-13-129,11-12 11,13-20-194,-16 14 1,2-4-160,3-3 1,3-4 0,1-1 169,2-2 0,1-2 1,1 0-423,-5 5 1,2-1 0,0 1 0,-2 1 413,2-1 1,-2 2-1,-2 3-5,7-6 0,-4 6 0,-5 7 0,-12 12-11,-10 7 11,-6 5 463,-3 8-463,0 0 1718,-1 7-1870,-1-2-665,1 1-1239,-2 3 2056,-2 7 0,2-9 0,-2 1 0</inkml:trace>
  <inkml:trace contextRef="#ctx0" brushRef="#br0" timeOffset="172774">16555 11370 22929,'-27'32'409,"11"6"-280,36 7-79,3 4-11,0-2 146,0-8 213,1-10 330,2-14 504,37-37-1092,-23-7 0,5-11 0,0-2-930,-8 9 1,1 0-1,0-2 1,2-3 798,-1-2 0,2-2 0,1-2 0,0-2 0,1 1-9,-3 3 0,2-2 0,0 0 0,-1 0 0,0 2 0,-1 1-23,0 1 0,-1 2 0,-1 1 0,1 1 0,0-2 23,3-1 0,2-2 0,-1 1 0,-2 3 0,-3 5 14,17-9 0,-6 9-37,-16 13 1,-4 4 16,0 3-72,-10 5-1524,-12 25 1602,-25 39 0,14-24 0,-16 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2:58:07.98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13500 2273 26284,'29'51'221,"-10"-12"0,-3 1-209,3 17 21,-2-8 1,0-2-34,3 1 0,8 3 302,19-54 1,8-18-279,-11-5 0,0-9 0,3 0-537,-4 6 0,3-1 0,1-2 0,1-3 500,-3-4 1,2-4 0,-1-2-1,1 1 1,-2 3 10,4 2 1,-1 3 0,-1 1 0,-2 0 180,7-8 0,-2 0 1,-2 6-290,11 1 1,-14 11-876,-29 17 985,-8 10 0,-8 0 0,0 4 0</inkml:trace>
  <inkml:trace contextRef="#ctx0" brushRef="#br0" timeOffset="1809">7520 3182 21411,'30'29'1277,"3"2"-1053,-4-4 28,5 2-73,-7-10 1,6-3 156,9-7 0,8-4 0,-1-4-286,-3-2 0,1-3 1,0-2-221,9-1 0,1-1 0,-1-5 198,-5-8 0,-2-5 0,-2-1 30,-1 0 0,-2-1 0,-2 1-58,12-6 0,-2 1 11,7-5 0,-5 7-11,-15 16 93,8 4-88,-10 23 1,1 5 33,2-5 1,5-1-49,1-2 1,8 0-1,2-1 1,-5-4 8,1-4 0,-2-3 0,1-2-506,9 0 1,3-2-1,-8-3 514,-4-9 1,-8-2-9,11-5-115,-18 12 0,2 3 104,18 4 8,-23 4 0,1 3 167,1 9 0,1 2-181,14-1 0,5-2-71,-8-2 0,2-2 1,-1 0 62,15-2 0,-1-3 19,-16-3 0,1-3 1,-3-1-12,9-6 0,-2 0-17,-1 2 1,0 4-18,4 4 1,-2 7 19,-14 10 1,-2 6-52,10 9 1,0 2 22,-2-9 1,1-1 627,-1-1 1,0-5-573,-6-10 1,1-6-18,3-8 0,1-5 45,6-4 1,1-4-17,-9 2 0,2-3 1,2 1 1,4-2 0,1 1 0,-2 2-11,8-3 0,-1 5-31,6 9 1,-3 9 18,-22 11 1,-2 4 36,-3 1 1,-1 1-26,21 13 5,-9-16 223,12-11 0,3-7-127,-18-3 0,-1-1-31,18-2 0,-4-2 14,-5-14-84,-28 12 0,-17-9 0,1 15 0,-11-7 0</inkml:trace>
  <inkml:trace contextRef="#ctx0" brushRef="#br1" timeOffset="195878">26286 11835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01:56.2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5265 4931 12343,'10'-40'6,"-2"4"-12,-3 17 73,0 0 135,10-6 867,14-2-458,15-4-331,-6 9-202,-1 6 152,-20 7 33,-3 2-157,-7 1 29,-3 1-135,-3 0-409,-1-4 409,-4-4 0,3 4 0,-3 0 0</inkml:trace>
  <inkml:trace contextRef="#ctx0" brushRef="#br0" timeOffset="365">5316 4590 19064,'50'10'199,"-17"-4"0,6 0-151,17 2 1,10 1 0,2-1-554,-14-2 1,1-1-1,2 0 1,1 0 504,6 0 0,2 0 0,0-1 0,-3 0 15,6-1 0,-3 0 0,-7-1-10,-4-2 1,-8 0 589,7 0-2897,-40 1 2385,-12 9 0,-5-7 0,-10 7 0</inkml:trace>
  <inkml:trace contextRef="#ctx0" brushRef="#br0" timeOffset="14024">16920 6887 23097,'58'12'691,"-23"-6"1,1-2-636,6-3 0,4-1-853,14-1 1,9 0 811,-13-2 0,7-1 1,2 0-1,-3 0-15,-5 1 0,0-1 0,-1 1 0,1-1 11,4-1 0,3-1 1,-3 1-1,-6 0-11,-6 1 0,-4 0 0,-6 1 528,23-4-528,-34 5 276,-11 1-254,-8 0-660,-6 1-1532,-3 0 1,0 0-1</inkml:trace>
  <inkml:trace contextRef="#ctx0" brushRef="#br0" timeOffset="14725">22795 7005 23668,'47'-5'39,"-1"0"0,0-1 1,1 1-26,10 0 0,1 1-742,-13 0 1,0 1 727,14-2 0,-2 1 3,-22 1 0,-1 1 287,1 0 1,-1 1 11,9-2 23,-10 2-588,-23 1-1394,-9 0-1754,0 0 3601,4 1 0,-4 0 0,2 0 1</inkml:trace>
  <inkml:trace contextRef="#ctx0" brushRef="#br0" timeOffset="15848">3928 8041 19664,'42'0'517,"-1"-1"0,0 1 0,-3 0-243,18 2-104,-16 0 0,7-1 0,2 0-567,5 0 1,2 0 0,3-1 404,-8 1 0,3-1 1,-1 1-1,-2-1-8,5 0 0,-2 0 0,-2 0 3,16 0 0,-8 0 119,-4 0-122,-5 9 0,-35-7 0,-14 7 0</inkml:trace>
  <inkml:trace contextRef="#ctx0" brushRef="#br0" timeOffset="16697">7477 7992 20016,'37'2'1039,"-3"-2"0,4 1-877,-2-3 1,4 0-1414,2 0 0,4 0 1,1 0 1334,4-2 0,2 0 0,7 0-30,-2 0 1,7 0 0,4 0 0,1 0 0,0 1-50,-11 0 1,1 1 0,1-1-1,0 1 1,1 0 0,2-1-5,-1 1 1,2 0 0,1-1-1,1 1 1,-1 0 0,-1 0-1,-3 0 7,-1 0 1,0 1-1,-1 0 1,-2 0-1,-3 0 1,-3 0 6,7 0 0,-4 0 1,-4 1-1,-4-1 102,16 0 1,-13 0 1350,-18 1-578,-10 0-135,-10 0-4547,27 0 3792,20 0 0,-17 0 0,8 0 0</inkml:trace>
  <inkml:trace contextRef="#ctx0" brushRef="#br0" timeOffset="17199">11722 8017 21399,'60'-1'145,"1"-1"1,-12 2 0,5-1 0,2 0 0,0 0-125,2 1 0,1-1 0,0 0 0,-1 0-880,1 0 1,0 1 0,-1-1 0,-2 0 858,13-1 0,-2 0 0,-10 0 28,-15 0 0,-4 0 664,3-1 1,-2 0 438,24-3 398,-5 2-1361,-28 1-39,-24 2-129,-6 1-2101,0 0 1,0 0 0</inkml:trace>
  <inkml:trace contextRef="#ctx0" brushRef="#br0" timeOffset="88720">11446 10042 21836,'29'47'429,"0"0"1,0-3 0,1-6-128,18 6-27,6-7-23,3-9-70,-15-17 0,4-4-90,5-6 1,2-7-75,-7-2 1,1-4 0,-1-1-932,11-6 0,-2-4 913,0-4 0,-3-2-3,-16 8 0,-1 2 279,10-3 1,2 3-275,-6 6 1,1 3 11,8 2 0,-1 5-14,-14 6 0,-2 4-14,-1 4 0,-1 3 20,18 12-1,-11-8 1,5-2 27,5-5 1,3-3-34,-8-3 0,3-1 0,-1-4 26,1-7 0,1-5 1,-1-2-290,0-2 0,-1-2 1,-2-1 264,9-9 1,-3 0 33,-4 2 1,-4 3 2,12 2 51,9 10-28,-4 29-57,-3 1 29,-8 23-23,-13-10 369,-8-11 1,4-1-521,2-4 0,3-3 70,11 1 0,2-4 45,2-6 0,-1-6 25,2-4 0,-1-3 467,-11 1 1,-2 0-465,-3-2 0,-2 1 109,10 3 62,18 0-96,2 4-571,2-4 493,1-5 0,-40 4 0,1-1 0</inkml:trace>
  <inkml:trace contextRef="#ctx0" brushRef="#br0" timeOffset="111637">11880 11715 23007,'36'-3'241,"-1"-1"0,1 1 0,0 1 112,27 1-2387,-24 1 0,3 0 2138,8 0 0,4 0-32,-9 0 1,1 0 0,1 0-224,7 0 0,1 0 0,1-1 179,4 0 0,2 0 0,-1-1-8,1 0 1,-1 0-1,0-1-18,-3 0 0,0-1 0,-3 1 24,-4 0 0,-1-1 0,-2 1-21,14-2 1,-4 1 464,-12 1 0,-2-1-336,-2 0 1,-3 0 913,22-3-393,-12 1 1531,-20 3-2136,-21 2 1860,-6 1-1915,1 0-678,5 0-1877,6 1 2560,5-7 0,-7 5 0,-2-5 0</inkml:trace>
  <inkml:trace contextRef="#ctx0" brushRef="#br0" timeOffset="130900">13391 1957 21937,'26'-35'685,"0"1"0,-1 2 1,0-1-252,3-3 0,0 1-861,-7 5 1,0-1 532,8-12 1,-1-2-88,-8 9 1,-1-2 10,0 0 0,1-4 0,-1-1-10,-1-2 1,0-2 0,-2-2-21,3-6 0,-2-2 0,-2 1-40,-3 10 1,-2 1 0,-4 3-20,-3 0 0,-6 7 348,-13 1-406,-12 36 218,-21 36-149,26-9 1,3 6 10,-2 12 1,6 5-3,9 3 0,7 0 39,7-11 0,4-3-132,5 0 0,3-5 53,22 13 278,-13-16 0,-1 0-213,-5-1 0,-2 2 45,0 5 0,-5 1 25,-14 19-22,-23-10 162,-16-21-28,5-13 0,-4-3 20,-1-4 0,-1-2-124,-5 2 0,-1-4-179,9-6 1,4-3-898,-6 0-8689,21-10 9701,18 7 0,0 0 0,3 6 0</inkml:trace>
  <inkml:trace contextRef="#ctx0" brushRef="#br0" timeOffset="131968">14360 1308 24587,'-22'34'123,"0"1"0,1-2 0,5 1-117,7 22 61,6-16 0,3 0-59,9-2 1,2-2-9,-2 0 0,3-3-28,31 14 22,-6-30 12,2-9 50,-1-5 162,8-27 119,-16-26-158,-14 3 0,-7-4-157,-8 4 1,-5 0-231,-3-6 0,-4 2 339,-1 15 1,-4 2-14,-5-2 0,-3 4-141,-27-3-117,-6 31 135,18 27-1,18 25-44,18-9-1,34 4 118,26-17-47,-9-20 0,6-9 10,8-14 1,0-9-161,-10 2 0,-4-3 130,-1-6 0,-5-1 0,7-8-34,1 0-22,-11 20-61,8 10 117,-17 23 0,3 10-45,-10 4 604,9 7-823,-7-8 326,-1-3 89,-13-21-117,-7-12 5,-4-11-11,-5-5 78,-14-9-100,-14 14-40,-18 15 34,9 26 0,1 24 12,20 11-1,11-11 0,5 4-3,4-1 1,6 2 7,8 5 1,10-3-31,10-11 0,6-8-6,-1-9 1,3-7-211,5-7 1,-1-7 192,-10-5 1,0-4 36,13-9 0,-1-5 42,-12 3 0,-2-3 25,8-6 0,-3-3 252,-10-5 1,-5-2-63,7-18-139,-14 19 0,-3 0 178,-5-9-195,-3 7 56,-4 8-112,0 11-112,-1 16 33,0 46 40,0 5-189,0-6 1,0 2 182,0 24 96,4-23 0,5-1-441,6-8 1,7-2-359,11-1 0,5-7 103,-3-11 1,2-8-453,4-10 1,-2-7-1094,14-24 173,-30 5 1,-4-6 1971,-2-19 0,-3 0 0,-1-7 0,-9 25 0,-1 0 0</inkml:trace>
  <inkml:trace contextRef="#ctx0" brushRef="#br0" timeOffset="132101">15775 767 22010,'41'-11'-2000,"-16"-2"1,-11 21 0</inkml:trace>
  <inkml:trace contextRef="#ctx0" brushRef="#br0" timeOffset="132850">16555 996 24150,'-46'-23'197,"0"-1"1,-7 16 0,4 12-142,5 30-505,14 0 0,2 4 449,8-5 0,4 4-3,0 15 1,4 2-7,5-4 1,5-2 8,4-2 0,6-4 5,22 8 467,15-40-425,-10-21 1,1-10 224,-1-7 0,-2-7 212,5-14 0,-5-6-86,-10-1 0,-6 1-183,-7 9 1,-3 4-216,-4-7 63,-3 28-69,0 29-27,1 34-54,4-9 0,3 4-73,5 12 1,3 0-9,0-7 0,3-4 134,4-6 1,3-6-12,16-6 305,-7-17 1,2-8-259,1-14 1,0-9 42,7-14 0,-3-7-807,-9-4 0,-5-5 793,-12 12 1,-3-2 0,-2 1-7,-1-13 0,-3 2 70,-2-4 1,-1 2-81,-1 8 1,-2 1 194,-6-1 0,-5 2-134,-4 8 0,-5 4-79,-8 6 0,-3 7 3,-26 0-78,2 42 78,20 22 16,16 5 1,4 7-20,4 12 1,4 2-410,2-20 0,1 1 1,3-1 399,3 3 1,3 0 0,1-4-12,6 7 1,3-3 19,4-2 1,2-1 2,0-4 0,5-2 509,10 2 1,6-5-804,-1-12 0,2-6 50,-1 2 0,1-7-231,-6-11 1,-2-9-4338,13-25 4812,-21-6 0,-5 5 0,-19 12 0</inkml:trace>
  <inkml:trace contextRef="#ctx0" brushRef="#br0" timeOffset="134436">18038 1123 24424,'-5'-47'502,"-1"-1"1,6-2-1,9 4-334,33 0-140,2 5-28,0 18-28,-17 17 28,4 33-3,-19 4 1,-2 6-136,0 20 1,-2 5-782,-3-5 1,-3 0 766,-1 2 1,-1-4 101,0 7 400,1-19-193,5-20 236,15-40-180,1-20-113,-4 5 1,1-5 53,4-20 0,-2-2-896,-4 15 0,0-1 798,3-13 0,0 2 162,1-5-184,-5 8-113,-5 30 1010,1 37-964,2 38-35,3 11-150,-7-30 1,1-2 49,8 4 1640,0-8-1640,-1-9-45,8-7 213,4-19 11,12-31 28,-8-6-11,-16 14 0,-1-1-22,3-12 72,-3 8-27,-4 14 44,-2 18 298,-3 21-337,3 21-61,-1 16 5,3 7-334,5-2 283,4-5 57,6-11-6,25-8-62,-21-26 1,2-6 58,10-12 0,-1-7 34,-7 0 0,-3-4-201,-2-12 0,-4-3 215,1-22 55,-17 14 1,-4-3 134,-2 7 1,-5 0 34,-6 2 0,-5 4-270,-9-3 0,-15 48 0,10 19 12,4 22-46,6 8-5,10-16 0,7 1-230,13-5 0,6-2-222,-1-1 1,5-5-977,14-9 1,6-10-422,-1-9 1,4-7 1887,-4-6 0,1-4 0,-3 1 0,-4 5 0,-3 0 0,5-9 0,0 0 0</inkml:trace>
  <inkml:trace contextRef="#ctx0" brushRef="#br0" timeOffset="135385">19997 885 26346,'-35'-15'67,"0"-1"0,-29 2-11,34 40 22,-3 17-72,-1 8 58,13-10 1,1 2-71,6-3 1,3 0 30,-3-2 0,5-1-14,12 13 107,17-35-113,12-7 79,13-15-81,-10-10 0,1-7 44,0-9 1,-2-7 120,-7 2 0,-1-5 0,-3 1-601,3-13 0,-5 0 531,-5-5 0,-6 1-70,-5 17 0,-3 0 78,0-12 1,-2 0-4,-4 12 1,-3 4-70,-12-22 10,-3 66-44,8 21 0,5 11 0,3 15 0,3 6-211,0-1 1,2 5 0,4-2 139,3-10 0,3-1 1,3 0-33,1 7 0,3 1 1,8-9-150,18-6 0,6-12 252,-7-11 0,1-9-23,2-12 1,-3-10 913,13-27-861,-24-5 1,-3-9 109,-5-3 0,-3-1-344,0 1 1,-4 1 329,-6 7 0,-3 5-37,-4 5-55,-2 19-34,0 14 578,-4 46-634,2-9 0,3 5-76,3 15 1,6 3-177,10-1 0,9-5-174,15-12 1,7-8-159,-4-8 1,3-8 462,7-13 1,-1-7 142,-15-2 0,-1-5 260,13-17 1,-4-10-31,-8-6 0,-5-3 48,1 0 0,-7-2-26,-11 2 0,-8 3 146,-10-7-5,-34 15-242,-25 35-111,14 22 0,-1 12-20,-1 12 0,5 9-278,19-12 0,3 2 1,3 0 257,-3 7 1,12-3 391,17-8 0,11-10-414,40-25 72,-15-19 1,1-9 0,-7 0 0,-2-5-127,-3-8 1,-5-2 327,2-17-5,-8 8 56,-6 12-185,-6 14 697,1 34-781,9 31-370,-4-10 1,1 1-18,-1-3 1,2-2-1255,26 12-1092,-13-29 2733,-3-57 0,-14 33 0,-5-38 0</inkml:trace>
  <inkml:trace contextRef="#ctx0" brushRef="#br0" timeOffset="135535">20627 290 18487,'0'0'0</inkml:trace>
  <inkml:trace contextRef="#ctx0" brushRef="#br0" timeOffset="136269">14692 2384 20901,'52'-4'369,"1"-1"1,0 0 0,6 0 0,1 0 0,7-2-213,-15 2 1,4 0 0,3-1 0,1 0-1,-1-1 1,-1 2-1206,5-2 0,-2 1 0,1 0 0,1-1 0,4 0 1096,-13 2 0,3-1 1,2 0-1,1 0 0,0 0 1,0-1-1,-1 1 0,-2 1-183,9-2 0,-1 0 1,-1 0-1,0 1 0,0-1 1,1 0 179,-6 1 1,1 1-1,0-1 1,0 0 0,1 0-1,0 0 1,0 0-96,3 0 0,-1 0 0,0 0 0,1 0 0,2 0 0,2-1 0,2 1 60,-13 0 0,2 1 0,2-1 0,0 0 1,2 0-1,1 0 0,0 0 0,1 0 0,-1 0 1,-1 0-1,0-1-103,0 1 0,-1 0 0,1-1 1,0 1-1,0-1 0,0 1 1,-1-1-1,1 0 0,0 1 0,-1-1 1,0 1 92,-1-1 0,1 1 0,0-1 0,0 1 0,-1-1 0,1 1 0,-1-1 0,-1 0 0,0 1 0,-2-1 0,0 1 0,12-2 0,0-1 0,0 1 0,-2 0 0,-1 0 0,-3 0 0,-2 0 0,-5 0-2,5 0 1,-5 1 0,-3 0 0,-1-1 0,1 0 209,11-2 0,0 0 0,-2 0 0,-5 0 25,-4 1 1,-5 1 0,-1 0 1064,17-5 1,-11 2-1316,-21 4 1231,-23 4-4121,-8 3 3704,-4 3 1,1-3-1,-1 3 1</inkml:trace>
  <inkml:trace contextRef="#ctx0" brushRef="#br0" timeOffset="137052">21483 1520 25657,'46'-5'174,"0"0"1,1 0-1,11-1 1,7 1-1,3 0 1,0 1-151,-10 1 1,1 0 0,1 0-1,0 1 1,0-1-1036,1 0 0,1 0 0,0 0 0,-1 0 0,-1 0 1010,-1 0 0,0-1 0,-1 1 0,-3 0 0,-5 0-24,2 0 1,-4-1 0,-2 0 411,2-1 0,-1 0 1,-3-2-436,1 0 1,-4-2 138,-3 0 1,-10-4-2063,-21-11 615,-27 5-145,-22-2 3512,-10 8-2174,15 3 1,-2-1 501,2 1 1,1-1 744,-2-1 0,2-1-37,-6-3-224,22 4-67,16 7-296,2 1-180,2 2-61,11 1-130,27 4-75,-5 4 0,4 2-14,-1-1 0,2 1-159,4 5 0,-2 2 154,14 11-32,-24-4 1,-3 2 36,6 15 34,-6 15-1,-44 6-33,-9-15-169,3-14 0,-3-2 102,-23 9-961,14-14 0,-1 0 1028,4 0 0,0-2 0,-17 12 0,20-10 0</inkml:trace>
  <inkml:trace contextRef="#ctx0" brushRef="#br0" timeOffset="144117">23847 1442 25119,'2'-31'50,"4"-1"-89,19-7 39,-3 9 0,11-7-6,-11 19-50,12 6-101,-1 10 85,13 28 72,-24 1 0,-3 6-93,0 15 1,-4 3-222,-4-5 0,-3 0 277,-2 0 1,-4-3 30,-2 11 6,0-4 56,-1-20 280,1-7-5,-1-20-191,1-52-67,2 18 0,1-4-45,3-22 0,3-2-23,3 4 1,3 3 50,4 7 0,2 6 471,13-11-527,0 29-33,-11 17 33,15 22-67,1 23 89,0 8-142,-22-17 1,-3 1 119,0 17 0,-9-16 0,-1 0 0,0 23 11,-2-4-5,-2-26 145,0-19 17,0-17 77,0-9-212,4-43-30,2 21 0,2-3 39,4-10 0,1 0-20,0 11 1,0 3-23,15-20 0,-9 37-40,-1 11 35,1 7 5,11 27-11,4 20 11,1 10-12,-18-21 1,-2 0-23,-2 3 1,-2-2 27,6 17-11,-5-14 1,1 0 10,6 4-95,7-4 85,9-19 72,-6-18-23,6-11-5,-10-8-28,12-27 56,-19 16 0,-2-4 0,2-13 0,-3-1-306,-4 7 1,-3 1 277,-4 0 0,-1 4 11,-3-4-33,-7 9-6,-4 15-51,-20 14-16,-6 46 50,15-7 1,2 6 2,3 1 0,4 2-181,4 3 1,3-1 177,3 12 459,24 0-531,22-26 89,-9-20 0,5-8 0,4-15 0,-2-9 2,-6 3 1,-3-4 64,0-18 1,-5-6 41,-10 5 0,-4-2 11,2-8 1,-1 0-57,-6 12 1,-1 3 58,3-14-123,-5 33 317,1 9-317,2 14 5,10 38-13,-6-10 0,1 4-85,2 13 1,1 1-226,-3-10 1,-1-3 289,-3-6 0,0-5-56,0-5 157,1-12-34,4-24 50,7-30-89,-6 5 0,0-1 0,-1 1 0,0 0 34,2-2 0,0 2-34,9-10 117,12-4-128,-3 20 411,8 13-445,-13 28 45,-5 22 0,-7 13 0,-4 8-34,3 3-173,-4-19 0,3-1-292,4-8 1,5-4-68,7-1 0,3-8 214,25-19 234,-28-11 0,-3-8 12,-8-3 0,-3-7 106,-2-8 0,-2-7 0,-1-3-335,-2-10 0,-4-5 1,1-1 461,-2 12 0,1-2 1,-2 1-1,-1 1 16,-1-6 1,-3 2 0,-1 5 170,-1-3 0,-3 10 229,-6 12-128,0 2-46,3 11-318,1 7-51,5 37 58,2 8 1,0 6-56,1 3 0,0 3-228,0 13 1,1 1 224,0-10 0,1 2-2,2-5 0,0 3 0,3-1 313,5 19 0,6-1-325,-2-18 1,3 0 0,1-4 21,6 2 1,4-8-9,3-14 0,3-7 6,21-8 11,6-17 33,0-8-47,-19-8 0,-1-9 53,-3-8 0,-2-6-25,-11 8 1,0-4 0,-4-1 65,-5 1 0,-4-2 0,-3 3 34,1-8 1,-6 4-40,-5 11 1,-6 6-87,-6 10 16,-24 26-22,11 20 0,1 11-42,-8 14 0,3 4 39,4 0 0,4 3-25,8-13 0,1 2 0,3-6-16,0 18 44,7 2 826,25-42-742,12-29-25,-7-7 0,-1-4-53,16-26 13,-24 19 1,-4 0 131,1-6 268,-7 8-419,-3 11-61,0 9 55,6 34-44,1-1 39,8 23-90,0-13 45,3-5 50,3-8 51,19-10-45,6-28 53,-17-8 0,-2-5-3,-6-3 1,-2-3-484,0-13 1,-3-3 432,-7 2 0,-3-4 28,-1-8 0,0-6 0,-2 3-28,-3 15 0,-1 3 0,0-3 31,1-11 1,-1-3 0,-1 6 102,-3 7 1,-3 6-6,-5-10-124,-3 8 1,-5 31-6,-5 33 5,9 13 1,4 9-6,-2 22 0,2 4-744,4-1 0,3 0 744,2-18 0,0 1 0,3-4-90,3 5 0,2-4-22,1 0 0,3-2 438,-1-5 1,4-1-711,8 2 1,4-5-525,3-12 0,2-5-756,8-2 1,-1-9-1820,19-22 3483,-18-28 0,-33 19 0,-5-4 0</inkml:trace>
  <inkml:trace contextRef="#ctx0" brushRef="#br0" timeOffset="144348">25944 845 23388,'44'-6'381,"1"0"1,-1 0 0,9-2 0,4 0 0,2 0 0,-5 0-2063,1 0 1,-3 0-1,3-1 1681,0 0 0,4-2 0,-2 0 0,-10 1 0,-4 2 0,-8-1 0,17-8 0</inkml:trace>
  <inkml:trace contextRef="#ctx0" brushRef="#br0" timeOffset="146120">23575 2765 24088,'-14'-38'343,"-1"-1"1,1 3 0,-2 7 76,-6 11 28,-26 0-378,15 15 0,-3 5 3,-11 14 0,-1 6-525,7 0 0,2 4 452,1 14 0,6 3 22,13-8 1,4 1 87,1 13 1,6 0-61,10-9 0,7-3 45,14-1 1,8-11-12,1-16 0,3-10-624,11-13 1,-1-11 631,-9-4 1,-4-7-47,-4-3 1,-1-6 0,-3-3-172,-5-8 0,-4-3 1,-1-2 199,-2 10 1,0-2 0,-3-1-1,-3 2 29,-5-14 1,-4 1 0,-2 4-38,-1-4 0,-3 8-64,-3 19 0,-1 6 581,-2 8-595,4 33 36,6 20 0,4 12-14,5 19 1,2 5-402,-1-20 1,1 0 0,2 0 377,2 3 1,2 1 0,1-4-90,5 3 0,3-3-75,10 10 0,5-3 498,-1-13 0,4-4-409,7 1 0,2-11 78,-6-22 1,-2-10 8,18-21 3,-35 1 0,-4-3 682,4-25-607,-12 14 1,-1-1 136,-2 7 1,0 1-211,6-29 1364,-6 41-1358,1 41 45,3 21-124,0-1 1,3 4-67,2-4 0,1 0 108,0-1 1,1-2 20,17 7 66,2-41-55,-8-17-6,5-19 84,-12-11-51,-8 7 1,-2-2 16,1 2 1,0 1-12,3-3 0,2 5-39,9-8-50,3 34 83,-3 28-33,5 13 0,2 15-252,-11-11 0,-2 3-484,-3-3 0,-3 0-287,2 3 1,-7-3-2031,-21 4 3053,-43-35 0,20-8 0,-15-10 0</inkml:trace>
  <inkml:trace contextRef="#ctx0" brushRef="#br0" timeOffset="146270">24195 2084 14757,'33'4'0,"0"0"0,21 3 0</inkml:trace>
  <inkml:trace contextRef="#ctx0" brushRef="#br0" timeOffset="146536">25063 2041 27561,'6'63'50,"-2"-30"1,1 2-51,1 5 0,2 0-573,1 1 1,1-1 239,1 0 0,1-1-297,-1-4 0,1 0-1163,12 23-4526,0-11 6319,-12-25 0,-1-7 0,-11-16 0</inkml:trace>
  <inkml:trace contextRef="#ctx0" brushRef="#br0" timeOffset="147203">24970 2451 24654,'60'-24'43,"1"-1"0,-5 2 0,-2 2-43,-10 3 0,-2 2 367,-8 2 0,-2 0 142,27-10-145,-33 11-324,-19 11 307,-4 25-263,6 21-68,0-8 1,1 1-17,0-4 0,1-1 6,18 25-56,25-28 50,-6-24 14,-13-12 0,-2-8 28,-8-10 0,-5-7 8,-3-8 0,-2-1 59,-6 8 1,-1 0-37,2-26 61,-7 32-151,-2 11 17,4 30 0,0 10-11,5 23 11,4-3-151,4-1 44,7-6-72,18-7 174,-10-15 5,11-7-17,-20-19 22,-3-8-5,-5-11 0,-5-5 56,-2-2-56,-5-1 0,2 4-11,0-7 22,7 17 6,11 2-50,0 20 33,7 13 0,-9 9 0,7 24-124,-5 9-335,-8-21 0,0-2-62,9 14-392,7-20-801,2-18-1568,6-16 184,9-17 3098,-19-3 0,-3-2 0,6-4 0,-1-10 0</inkml:trace>
  <inkml:trace contextRef="#ctx0" brushRef="#br0" timeOffset="148470">26530 1838 26155,'-19'44'63,"1"0"1,3 0 0,7-2-64,12-8 0,6 0-283,3 12 0,3-1-62,-3-8 1,0-2 282,2 1 0,-1-4 202,2-1-72,-7-23-68,-5-18 207,8-20 309,9-19-295,-4 18 0,2 0-70,16-17-145,7 12-6,-6 24-34,3 6-11,2 7-492,14 25-410,-18 21 636,-20-12 0,-6 2 177,-16 27 134,-22-11 17,-14-22 58,10-17 1,-2-2 372,-27 2 286,2-4-594,28-16-409,35-2-235,21-10-460,21-1-809,-4 2 1,5-2 346,2-3 1,3-2 1382,-14 4 0,2-3 0,-3 1 519,5-4 1,-6-2 383,-11 3 0,-6 1 826,-9-5 364,-11 2-1104,-20 13-469,-11 13-247,-5 17-90,3 17 73,16 6-146,8 2 279,5 1-408,38 7-748,-1-32 1,9-5-256,3-2 1,5-3 0,2-4-414,8-7 0,2-5 1,-2-2 1135,-8 3 0,-2-1 1,-1-2 341,-3-4 0,-1-2 0,-6 0 31,-7-1 0,-4-2 1523,0-5 0,-3-3 1611,0-19-1328,-19-3-1450,-16 21-34,-19 12 1391,-1 22-1744,0 9 0,2 15-196,10 28-481,9 2 329,14-1 141,15-16-107,17-28 221,-1-10 1,4-5 109,3-11 0,1-6 400,9-7 1,-3-5-130,-11-1 1,-6-5 55,-3-19 1,-8-3-482,-13 19 0,-3 1 193,2-13 0,-4-3 106,-9 1 1,-5 1-109,-4 4 0,-5 3-82,-6-1 0,-4 6 22,4 12 1,-2 9-135,-24 17 140,19 25-76,13 7 1,2 8-88,5 3 1,3 3-418,-1 10 1,4-2 259,7-12 1,5-3-62,12 15 328,9-34-417,3-10 290,1-14 68,2-31 339,-20 6 0,-5-6 145,3-18 1,-4-2-581,-5 6 0,-4 1 474,0-4 1,-2 3-54,-1 15 0,-1 2-23,-1-5 1,0 2-303,-2-8 44,2 19 29,14 39 39,5 29 0,9 11-6,-10-21 1,0 0 391,1 2 1,0 1-387,3 17 0,0 2-415,0-1 1,-1 2-294,-3-12 1,0 2 0,1-2-946,2 7 1,0-2 1652,4-2 0,0-6 0,-2-7 0,4-3 0</inkml:trace>
  <inkml:trace contextRef="#ctx0" brushRef="#br0" timeOffset="149319">28109 1763 20951,'-46'-10'609,"-1"1"0,2 2 0,5 7-150,-2 25-646,-2 11 473,3 7-34,3 9-202,7 4 28,15-15 1,3 3-79,-1 20 91,8-14 1,6-2-97,24 11 150,19-9-139,-12-37 0,4-11 97,2-14 1,-1-8 47,-5 1 0,-4-5-158,-1-10 1,-5-3 59,-7 4 1,-2 0-221,-2-5 0,-1-1 201,-2-3 0,-1-2 40,-3 0 1,-1-4 0,0 2 17,0-6 1,-2-1 11,-2 8 1,-1-1 0,0 3 4,-3 2 0,-1 3 28,-6-2 0,-2 2-109,-10-9-224,2 10 196,11 55 17,8 40-17,6-23 0,1 3-113,1 9 0,2 0 90,2-11 1,2 2-65,10 15 0,5 1-515,3-3 0,5-2 77,-4-11 1,2-1-1,1-3-321,7 2 0,1-7-910,2-8 0,1-8-4085,12-11 5841,1-13 0,-27 3 0,-9-2 0</inkml:trace>
  <inkml:trace contextRef="#ctx0" brushRef="#br0" timeOffset="149452">28726 1856 17994,'0'0'0</inkml:trace>
  <inkml:trace contextRef="#ctx0" brushRef="#br0" timeOffset="149835">26062 2910 26469,'58'-11'117,"0"-1"1,0 1-1,4-1 1,0 0 0,-1-1-102,-4 2 1,-1 0 0,0-1-1246,5-1 0,2-1 1,-2 0 1228,-2 1 0,-1 0 0,-1-1-420,3-2 0,-1 0 0,-3 0-433,9-3 1,-4-1-722,7-2 0,-29 8 1697,-57 17 0,24-6 0,-38 14 0,-1 0 0</inkml:trace>
  <inkml:trace contextRef="#ctx0" brushRef="#br0" timeOffset="150038">26322 3093 22371,'59'-10'-68,"0"0"0,0 1 0,0-1 0,0 0 0,-4 1 1,2 0-1,-2 1 0,-2 0 0,-4 0-112,8 0 1,-4 1 0,-1 0 13,4 0 0,-1 1 0,-2-1 82,7 0 0,-3 1-230,-1-1 0,-12 1 406,-24 1 1,-4 2 0,-40 3-1</inkml:trace>
  <inkml:trace contextRef="#ctx0" brushRef="#br0" timeOffset="-143581.74">20262 10595 21909,'-11'-29'617,"2"5"-567,9 14-50,2 2 39,10-1-139,10 4 88,3-1-161,1 9 94,-8 8-21,-3 24 48,-5 23 21,-6-17 1,-1 4 21,-4 4 1,-1-1 8,1-7 0,-1-2 25,0-2 0,0-3-25,0 12 0,3 13-11,12-3 11,-3-24 0,2-1 45,16 11-33,6-10-12,-6-16 67,22-4-16,5-6-9,-20-6 0,-1-2 428,20-8-106,-23-1 22,-17 0-234,-12 8-91,-18 13-89,-17 31 25,8-6 1,-1 3-29,1 1 0,3 1-168,0 4 1,4 0 198,2 17-28,9-21 0,4 1 25,1-2 0,2 1 20,5 7 0,1-2-17,-1-11 0,1-1 0,9 23 50,-8-3 23,-3-12-26,-11-7 1,-7 0 123,-9-6 0,-6-1 201,-16 6 1,-5-2-306,6-8 0,0-3 115,-3-3 1,4-5-183,-4-4-207,10-4-1764,19-9 1971,8-20 0,9 14 0,1-12 0</inkml:trace>
  <inkml:trace contextRef="#ctx0" brushRef="#br0" timeOffset="-135888.74">3019 12578 20420,'27'31'251,"-3"-1"-211,-9-9-35,0 0 118,-1-3-111,0-2-18,0-4 6,0-2 0,1-3 22,1-4 57,3-1 10,2-2 264,18-11 118,3-7-309,0-3 24,-7 0-125,-16 13 34,6 4 45,11 18-78,19 12-59,-18-6 0,0 0-3,-4-3 0,1-2 39,1-3 0,-1-2-39,14-5 123,14-8-61,-3-14-60,-26 7 1,-1-1 104,12-11-107,-11 7 11,-14 9 28,10 4-22,8 2-17,17 10 3,-21-3 0,0 2-3,24 9-157,3 2-129,-14-9-308,20-2 588,-7-5 337,4-6-146,-25-4-11,-17-3-174,-12 3 0,-2 2-6,1 2-72,12 12 106,12 11-17,26 8 81,-20-15 1,1-3-93,-4-2 0,1-3 16,1-6 1,0-3 73,16-9-34,-18-2 0,1-4-9,-4 0 1,0 0-9,1 0 1,-2 1-40,17-10-45,-16 20 17,12 2 73,10 16-45,-17-3 0,1 1 25,5 2 0,2 0-3,4-1 1,-1-3-250,-7-3 0,0-1 227,0-2 0,-2-3 0,19-6 13,-15-2 0,3-4 20,1-4 1,-1-3-31,0 2 0,-1-1 89,-4 0 1,-5 0 103,8-2-185,-2 4-6,-6 12 1,6 21-34,4 11-140,-5 6 588,5-8-387,-6-16-13,3-4 13,5-7-8,-13-5 1,2-4 10,0-1 0,-1-1-22,1-1 0,-1 0-14,21-11-72,-25 18 66,-5 3-106,-4 4-11,11 11 39,9 5 45,5 2 39,5 0 5,-7-12-5,2-3 62,1-2-60,-15-5 1,1-2 148,-1-1 1,0-1 18,4-5 1,0-2-120,18-8-158,-23 9-845,-17 7-2347,-13 6 3299,-6 1 0,-2 1 0</inkml:trace>
  <inkml:trace contextRef="#ctx0" brushRef="#br0" timeOffset="-131006.73">12780 580 19809,'13'-35'291,"-4"7"-285,-9 28 100,0 0-22,-5 12-28,-6 7-3,-8 12 1,-4 7-54,-6 14 0,-1 6-880,4-7 1,0 4 0,1-2 877,4-5 0,1-2 0,3 1-11,2-3 0,2 1 0,3-5 13,2-1 0,6-3-9,9 5 1,7-2 8,11-7 0,8-3-11,14 3 0,5-4-251,-5-9 1,1-4 247,1-2 0,-3 0 8,7 9-106,-12 25 95,-35-12 0,-8 5 45,-16 15 0,-10 4 78,1-14 0,-4 0 0,-1-2-104,2-5 0,-2-3 0,1-1 28,-13 13 1,5-4 20,-1 1 100,13-4 396,18-13-480,29 1-39,7-7-28,24 1-33,-8 1 27,3 8 2235,-6 8-2229,-18-3 0,-4 7-62,-6 4 1,-4 5 61,-4 11 0,-5 1 59,-4-4 0,-3-5-15,-1-14 1,2-6 599,11 9-101,47-38-442,-7-13 0,3-5-101,2 2 0,0-2-287,4-5 0,-2-1 287,-16 7 0,-3 0-143,5 0 0,-2 2-3621,11-1 3764,-9 16 0,-26-2 0,-11 10 0</inkml:trace>
  <inkml:trace contextRef="#ctx0" brushRef="#br0" timeOffset="-93424.73">6555 13632 18666,'-31'-8'1149,"3"2"-942,16 6 28,-3 0-196,1 0 146,-4 0 89,0 0-22,-2 0 23,1 0 94,-9 0-178,8 0-40,-6 0 57,11 1-6,0 0-107,3-1 146,-3 1-34,4 1 39,-1 0 6,6-1-61,3 0 55,2 0-11,1-1-252,16 4 297,44 2-193,-22-4 0,5 0-533,-1 0 0,4 0 0,0-1 449,19-3 0,2-2 10,-11 0 0,3 0 0,-3-2 4,11-3 0,-4 0-17,0 0 0,-6 0-17,8-4 51,-36 8 10,-9 2-564,-14 2-2673,-12 5 3193,-8 3 0,4-1 0,-1 0 0</inkml:trace>
  <inkml:trace contextRef="#ctx0" brushRef="#br0" timeOffset="-92514.73">8830 13669 23999,'-62'3'728,"12"-1"-426,57-2 186,33 0-287,6 0-184,-7 0 0,4-1-497,1 0 1,0 0 482,3-1 0,1-1 13,6 1 1,0 0-9,-2-1 1,0 0 13,-5 0 1,2 1-23,14-1 0,1-1 140,-15 0 0,0 0-126,5 0 0,-3 0-75,4-2 38,-26 3 18,-18 2-174,-3 1-461,-2 0-3258,-4 0 4102,-8 4 1,4-3 0,-5 3 0</inkml:trace>
  <inkml:trace contextRef="#ctx0" brushRef="#br0" timeOffset="-92214.73">8879 13812 21187,'54'-9'94,"0"-1"0,0 1 0,3 0 0,1 1 0,-1 0-66,2 2 0,1 0 0,-1 1-272,-3 0 1,-1 1-1,-2 0 269,14-1 1,-7 1 180,-20 1 1,-5 1 135,1-1-2685,-28 3 2343,2 0 0,-7 0 0,4 0 0</inkml:trace>
  <inkml:trace contextRef="#ctx0" brushRef="#br0" timeOffset="-91297.73">14416 8877 24273,'15'-41'213,"-2"18"-208,-12 48 57,0 8-62,0 4-6,5 10 23,11-15 196,20-12-70,-2-33 0,2-10-110,1-4 1,1-4-570,7-13 1,0-4 538,-6 3 0,1-2 13,-6 6 1,3-3 0,1 2-192,-2 1 1,1 2 0,0 0 146,2-1 0,1 1 0,-3 3 28,2 1 0,-3 6-101,6 6 34,-30 20-370,-1 5-1876,-2 8 2313,-3 22 0,-1-15 0,-5 11 0</inkml:trace>
  <inkml:trace contextRef="#ctx0" brushRef="#br0" timeOffset="-40956.73">27543 7115 22890,'23'31'605,"-1"5"-90,-13-15 28,2-2 17,5-9-173,5-9-1,10-8-72,10-9-213,11-11-285,-23 7 1,1-1 188,2-2 1,2-2 28,15-17 0,1-3-34,-3 1 0,0-1 11,-14 13 0,1 0 0,-2 1-14,-1-1 1,-4 4-514,2-1-694,-23 24-4951,-4 3 6161,-19 15 0,13-10 0,-13 10 0</inkml:trace>
  <inkml:trace contextRef="#ctx0" brushRef="#br0" timeOffset="-16483.73">11120 13433 23002,'-5'28'767,"1"-5"-17,5-21-430,9-11-236,9-12-84,14-20-213,-2 0 0,5-6 213,-5 7 0,2-3 0,-2 4 0,1-4 0,-1 2 0,1 1 0,0 0 0</inkml:trace>
  <inkml:trace contextRef="#ctx0" brushRef="#br0" timeOffset="2865.27">5408 14821 21114,'-9'41'397,"8"-2"-167,18-7 28,7 1-101,12 0 56,8-5-129,11-6-741,10-9 724,-30-9 1,3-2 16,21-8 0,3-5-4,-18 0 0,1-3 0,1-2 13,9-4 1,2-2-1,-2-1-7,-3-1 0,-2-1 0,-2 0-55,7-2 0,-4 2 19,-9 6 0,-2 5-50,10 6 103,-15 7 0,1 4-103,3 6 0,2 5-9,12 1 1,2 3-306,-10-1 0,-1 1 314,1-1 0,-1-3-45,-9-8 1,0-2-55,19 1 1,3-6 103,2-8 1,2-7-3,-13 3 1,1-1 0,-2-3-96,9-8 1,-4-2 94,-8-2 0,-5 2-3,9-7-50,5 6-152,-4 17 497,-17 17 1,2 6-251,4 6 0,0 4-45,-3 1 0,-1 0-139,6 1 0,0-4 175,-8-8 0,2-4-19,18 1 0,3-5-12,3-3 1,2-5 12,-9-3 1,1-2 0,-3-1-104,11-3 1,-5-3 101,-4-5 0,-4-1 16,11-7-16,-8 6-17,-4 6 0,11 9 0,6 16 0,-19 1 0,1 2 11,-7-1 1,-1 1 65,3 1 0,0-2-72,20-4 494,-15-3 0,2-4-465,1-8 0,2-3-1,11-3 1,-2-2-331,-12-2 0,-4-2 316,-5 2 1,-3 0 81,5-4-96,-10 5 1,-9 6 209,-6 4-2338,-2 5 2124,2 2 1,-6 1-1,-1 0 1</inkml:trace>
  <inkml:trace contextRef="#ctx0" brushRef="#br0" timeOffset="10440.27">13569 14699 23035,'-6'-33'868,"-1"0"0,-8-23-414,1 40-145,-5 2-125,-6 3-178,-1 5 5,-7 3-11,-2 6-45,-23 28 62,27-5 0,2 5-14,-1 1 0,2 3-400,4 4 0,4 0 391,0 18-33,8-3-62,6-4-83,11 3 251,19-21 140,21-16-196,5-31-11,-22-4 0,-2-4-447,-5-3 0,-3-4 439,2-6 0,-3-4 8,1-6 0,-2-6 1,-2-5 1,-1-8 0,-2 1 16,-3 8 1,-1 0 0,-1 0 5,2-5 0,-1-1 1,-2 6 14,-2 2 0,-2 10 85,-1 5 655,-1 26-779,-12 21 0,-6 50-9,7-7 1,0 5-494,3 2 0,2 1 502,2 6 0,3-1-34,4-18 1,3-1-104,5 11 0,5-2-40,5-10 1,6-3 10,6 0 1,4-8 453,2-18 0,0-13-305,-2-18 1,-3-10 16,-7 3 0,-5-5 58,0-17 1,-6-2 575,-2-7 472,-1 8-1106,-7 40 168,0 29-84,3 20-79,5 10 23,4 4-241,0-20 0,5-2-753,1-8 0,5-5-2149,8-5 1,1-12 3114,-3-21 0,-3-8 0,11-7 0,-22-18 0</inkml:trace>
  <inkml:trace contextRef="#ctx0" brushRef="#br0" timeOffset="10556.27">13943 14354 15014,'0'0'0</inkml:trace>
  <inkml:trace contextRef="#ctx0" brushRef="#br0" timeOffset="11523.27">14491 14411 19501,'28'-42'-65,"0"0"0,0-1 0,-3 3 0,0 1 0,-7 2 65,-7 3 0,-4 2-118,-1-2 0,-2-1 434,-1-1 0,-3 0 104,-3 2 0,-3 0 898,-6-27 268,-16 8-1372,3 39-46,2 22 320,10 41-200,10-16 0,2 4 222,0 23 0,0 7-759,2-12 1,0 4 0,1 3 302,2 0 1,0 4 0,2 0 0,-1-1-520,-1-9 1,0-1 0,1-1 0,0 0 465,2 1 1,0 0-1,0-1 1,0-5-2,3 11 0,-1-3-135,0 3 1,1 1 83,-1-2 1,2 0-101,-3-14 0,2 1 0,0-2-183,8 13 1,1-4 249,-3-14 0,2-6-124,19-2 23,-9-31-559,7-44 587,-21 7 0,-5-5 174,1-22 0,-7-4 53,-7 8 1,-5 2 38,-6-3 1,-5 5-10,-2 16 1,-5 4 58,-13-10 1,-3 3 908,2 7 0,-1 2-1043,-2-1 1,5-1-696,13 7 1,9 0-995,18-17 264,13 17 0,7 0-91,5-1 1,3-2 58,2-1 0,4-3 0,-2-2 1897,-2-1 0,0-1 0,-2-2 661,4-5 1,0-2 0,-4 2 273,0-6 1,-7 3-438,-10 12 1,-5 5 1971,-5 3-1585,-2 12-683,0 7-309,-3 6 177,2 33-426,-1 3 1,0 5-66,1 7 1,1 4-234,3 16 0,1 2 189,0-2 0,1 3 1,0-17 1,2 3-1,0 1 1,-1-2-223,2 8 1,-1-2-1,0 2 142,0-9 1,0 3 0,1-2 0,-1-5-90,3 14 0,1-6-9,-2-7 1,2-5-311,11 14-29,3-6 79,5-14 45,2-14 207,2-11 1339,0-10-1154,-3-17 213,0-38 218,-14-3 19,-10 14 1,-4-2-146,-7 8 1,-7-1 204,-11-19 0,-7-3-296,4 19 1,-3 0 0,-2 0-128,-4-7 1,-3 0 0,2 3-88,-8-7 0,3 5-191,8 11 1,5 3-1003,7-4-2119,12-5 3312,28-17 0,-12 27 0,15-5 0</inkml:trace>
  <inkml:trace contextRef="#ctx0" brushRef="#br0" timeOffset="13573.27">15385 14518 20666,'35'-38'523,"1"-1"0,-5 4 0,-8 2 132,-19-2 151,-14 4-78,-25 1-218,-20 15-297,-2 10-70,25 20 0,5 7 42,7 18-160,7-8 0,8 2 31,19 4 0,8-2-56,14 15-3,-2-19 0,7-6-207,9-12 0,3-9-140,-14-5 0,0-5 291,12-2 0,-4-7 59,-17-4 0,-6-6 33,-2-11 1,-5-6 193,-7-4 0,-7-1 101,-8-8 0,-7 1-222,1 13 0,-6 4 12,-7 6 0,-4 8-124,-4 10-190,5 24 459,28 15-352,18 8-96,21-3-134,7-15 72,4-2 45,0-2 57,9 5 72,-17 8 325,-3 12-112,-25-4-56,-7 0-72,-3-14 105,6-6-78,4-4 73,21-6-549,13-30 246,-16 1 1,-2-4 187,-4-3 1,-4-4-193,-4-5 0,-5-1 195,-7 9 0,-4 0 294,-1-10 0,-6 1 54,-17-14-348,-11 18-28,-2 48 28,5 36 0,17 14-163,7 4-38,7 1 13,10-30 0,7-3 190,7-9 1,6-7 120,11-10 1,2-9-108,-5-7 1,-3-7 132,-1-10 1,-6-6 119,4-22 50,-19 19 0,-3-1 135,4-22-785,-3 8 259,-9 35 72,1 33 39,2 15 11,4 14 272,3 4-398,-1-19 0,3 0-19,21 12 134,11-10-22,-6-36 22,-7-23-39,-12-13 22,-9 9 1,-2-2 16,9-22-162,-2 6 39,-9 25 84,-3 33 56,1 8-56,4 14-33,6 2-1099,22 7-767,19-18 549,-17-19 0,0-7 692,-5-6 1,-3-6-398,1-8 0,-5-5-322,3-29 637,-19 25 1,-2-2 117,-4-2 1,-2-4 595,0-22 1,-4-5 977,-4 21 0,-1-1 1,-1 1-511,0 0 0,1 0 1,-3 1 646,-4-14 1,-3 6 1554,-8-2-1205,0 14-313,4 14-342,0 12-325,7 37-300,5 8 1,3 8-84,1 24 0,3 5-485,2-3 0,1 1 411,-1-18 0,2 1 0,0-3 3,4 5 1,2-4-12,1-1 1,1-3 181,0-3 0,2-2-280,1-5 0,1-2-58,19 17-146,5-15 62,1-15-40,3-9-84,-1-17 68,-1-13 150,-14-8 1,-4-10 154,-1-9 0,-4-6 284,-5 12 1,-1-3 0,-3 3 20,0-11 0,-3 5-140,-5 9 0,-1 9 996,-3 18-1164,-1 41 0,2 20-40,3-5 1,1 3-11,0 14 0,3 0-17,3-14 1,4-8-113,21 0 48,-2-24 1,7-9-145,10-10 1,3-11 210,-9-1 1,1-4 0,-1-5-296,-1-9 1,-3-6 0,-3 0 462,-8 6 1,-3-1-1,-4-1 92,2-17 0,-9 2 185,-7-7-179,-12 14-197,-11 18 201,-29 18-223,14 24 0,-1 9-3,-6 12 1,3 5-253,6 2 0,4 2 255,7 2 1,5-1-18,5 7 1276,23-15-856,21-31-274,-8-23 0,1-8-65,-2 1 1,-1-4-249,-2-9 0,-3-2 318,3-11 180,-6 3-342,-7 22 487,2 25-408,0 35-168,1 6-51,5 5 676,-1-23-441,18-13 62,12-42-81,-17 1 0,-1-10-11,-6-8 1,-2-8-1,-3-1-691,-3 3 0,-2-1 1,-2-3 691,-3 7 0,-1-3 0,-1 1 0,-2 1-21,-2-4 0,-2 2 0,-1 0 69,0 0 0,-1 0 0,-2 5-19,-6 3 1,-3 6-51,-9-22 0,-14 69 0,1 23 2,15-1 1,2 5-147,0 5 1,2 5 103,5 3 1,1 5 0,5 0-150,4-1 1,4-1 0,2 2 92,4 12 1,2 1 0,4-4-196,-2-16 0,3-2 0,1-4-289,12 14 0,2-9-1456,13-2-771,3-18 2807,13-12 0,-29-11 0,1-2 0</inkml:trace>
  <inkml:trace contextRef="#ctx0" brushRef="#br0" timeOffset="13789.27">17408 13485 19680,'51'-28'-460,"0"1"0,0 0 0,-1 0 0,-1 1 0,-7 3 0,16-6 0,-14 6 0</inkml:trace>
  <inkml:trace contextRef="#ctx0" brushRef="#br0" timeOffset="14541.27">17366 15525 22974,'41'-21'96,"0"-1"1,1 0-1,16-10 1,-7-4-61,-15-8 1,-9-5-492,-7 1 0,-6-1 701,-2 3 0,-10 2 198,-22 8 1,-10 9-317,-23 17-27,14 14 0,1 9 33,4 20 1,6 10 33,5 7 0,10 4-64,14 11 0,14-3-466,10-15 1,11-9 411,1-16 1,7-7-1,2-7-32,-1-8 1,1-8 0,2-5 6,-2 0 0,2-5 1,1-1-1,-4-2-194,5-6 1,-2-2 0,-1-3 254,-7 2 1,2-2 0,-3-1 0,-5 2 64,6-14 0,-7 1-59,-7 1 1,-5 2 114,-6-14 581,-20 11-782,-16 11 111,-41 13-263,22 20 1,-1 8-79,-6 9 0,2 5 145,11 0 1,6 3-174,-4 33 1241,34-21-883,39 0 76,-10-22 0,5-1-70,12 3 0,3-1 246,-10-5 1,0 2-250,2 9 1,-4 7-91,-14 4 1,-5 5-40,4 14 1,-3 4-662,-5 3 1,-2 0-1012,-3-6 1,1-5-1961,5 11 3652,3-46 0,-12-17 0,1-12 0</inkml:trace>
  <inkml:trace contextRef="#ctx0" brushRef="#br0" timeOffset="16307.27">18662 14888 26200,'2'46'128,"0"0"1,0-3 0,2-3-145,15 13-365,2-7-745,13-5 818,1-26 341,3-41-33,-12-15 95,-16 5 1,-4-2 268,0-22 64,-4 25 1,0 0 265,1-10-649,1 9 157,10 54-197,3 10-5,11 20 0,5-13-50,-2-17 0,2-4-169,23 3 189,-15-26 0,6-9 1,-7-2 29,11-18-429,-7-5 0,-9-5 591,-28-6-5,-5 0 173,-9 7-139,-3 12-191,-22 17-23,5 26-5,-10 20 23,12 21-250,5 7 255,6 3 331,9-25 1,4-1-287,13 11 212,13-11-251,5-37 128,5-22-50,-13-10 405,2-22-371,-5 10-213,-2 4 27,0 35 68,-3 22-5,6 17-146,2 0-202,21 0 34,12-15 226,-19-22 1,0-7 53,21-20-167,-32 3 0,-4-6 214,-8 6 1,-4-3 92,-1-5 0,-1-4-747,-3-8 0,-1-2 777,0-4 1,-3-1-23,-1-2 0,-3-1 154,-2-2 1,-4 3-147,0 15 1,-2 6-185,-18-8 67,11 63-3,11 17 0,4 8-11,1 6 0,3 5-17,4-3 1,1 3 0,3 0-114,1-8 0,2 0 1,1 0 224,1 0 0,0 0 0,4-3-216,8 4 1,3-7-51,17 2-101,-12-27 1,2-6-96,16-13 244,-17-2 0,-1-8 5,3-32 0,-6-11 415,-6 6 0,-3 0-111,4-4 1,-3 7-168,-6 12 883,-15 65-888,-1 36-202,-2-20 1,4 1-144,5-7 0,2-1 320,-2 0 0,4-5 25,23 2 101,0-33 28,2-17 176,-9-7 1,0-5-40,2-8 0,-3-3-397,2 1 0,-3 0 189,-2 1 1,-4 3-25,1 0-34,-6 14-202,-5 12 169,1 31-449,2 20-431,8 19 509,0-11 175,5-18 173,-4-25 419,10-18-363,-6-21 252,-5-17 22,-37-14-179,-6 14 196,-21 11 164,14 16 603,6-2-677,20-1-297,31-2-51,8 8-33,21 8-89,-16 9 22,9 20-141,-9 12-727,0 18 476,-23-8-46,-9-8 225,-8-17 213,0-8 67,0-3 515,-4-11 416,2-21-231,5-20-577,9-3-90,9-2-33,6 24-50,12 9-90,0 23-28,5 28-308,-13 6-56,-6 11 55,-6-20 332,13-9 745,6-22 480,9-31-752,-26 2 0,-3-4-211,-3-1 1,-3-1-224,-3-4 0,-1 0 176,-3 8 0,0 0 131,0-10 1,1 1-152,2-19-251,4 10 78,5 58-62,1 19-375,1 8 0,2 5-381,0-4 0,1 1 238,3 7 0,-2 2 31,-4-4 0,-5-2 347,-2 17 447,-27-9-929,-16-17 807,-12-10 0,-12 0 0,7-2 0,-5 6 0,-9-3 0,0 0 0</inkml:trace>
  <inkml:trace contextRef="#ctx0" brushRef="#br0" timeOffset="16491.27">19480 14336 26290,'51'-25'-164,"0"0"0,-11 6 0,1 0 0,1-1 164,10-3 0,2 0 0,-6 2 0,-3 1 0,-3 2 0,9-5 0,0 0 0</inkml:trace>
  <inkml:trace contextRef="#ctx0" brushRef="#br0" timeOffset="16658.27">21819 13837 22419,'0'0'0</inkml:trace>
  <inkml:trace contextRef="#ctx0" brushRef="#br0" timeOffset="17056.27">18600 15929 26911,'53'-21'147,"0"1"0,-11 4 0,2-1 0,1-1-136,8-3 0,1-1 1,3-2-1342,-5 3 1,2 0-1,1-1 1,2-1 1330,-6 3 0,1-1 0,2 0 0,-1-1 0,1 1-1,3-1 0,0 0 0,0 0 0,0 1 0,1-1 13,-3 2 1,0-1-1,0 1 1,2 0 0,1-1-52,-1 2 0,3 0 1,1-1-1,0 1 1,-1 1-1,-2 1 39,-1 0 0,-2 0 0,-1 2 1,0 0-1,0-1 0,-1 1 0,2 0 0,-1 1 0,-4 0 1,-4 2-193,22-4 1,-15 4-1546,-24 4-2829,-42 14 4565,-19 2 0,11 0 0,-1-1 0</inkml:trace>
  <inkml:trace contextRef="#ctx0" brushRef="#br0" timeOffset="17656.27">15322 15456 22128,'57'-21'180,"0"-1"1,-1 0 0,1 0 0,6-2 0,2 0 0,0-1 0,-4 2-1563,2-1 1,-3 2-1,0-1 1,5-1 1401,-14 5 1,2-1 0,1 0 0,3-1 0,0 0 0,1 0-1,0 1 45,-1 0 0,1 1 0,1-1 0,0 0 1,2 1-1,-1 0 0,1-1 0,0 2-37,-3 0 1,1 1 0,0 0-1,0 0 1,0 1 0,1-1-1,0 1 1,-1 0 0,0-1-131,0 1 1,-1 0 0,1 0 0,-1-1 0,1 1 0,-1 1 0,0-1 0,-1 2 0,0-1 151,3 1 1,0-1-1,1 1 1,-1 1-1,-1 0 1,-2 1-1,-3 0 1,-3 1 192,18-2 0,-5 1 1,-4 1-1,1 0-172,-2 0 1,0 1-1,-2 0 1,-5 1-79,-4 1 1,-3 0 0,-3 1-70,16-3 0,-10 3 520,-17 2-1659,-29 7 2242,-30 13-5362,-12 7 4598,-20 8 1,30-13 0,2-4 0</inkml:trace>
  <inkml:trace contextRef="#ctx0" brushRef="#br0" timeOffset="18056.27">15612 15378 22553,'56'-24'261,"-1"-1"0,1 0 0,0 0 1,-1 0-1,1 0 0,-1 1 1,2 1-1,1 0 0,0 1 0,1-1 1,2 1-1,-1 1 0,2 0 1,1 2-805,-2 0 0,2 2 1,1 0-1,1 0 0,1 1 1,-1 0-1,0 1 0,-2 0 1,0 0 542,1-1 1,-1 1 0,-1 0-1,0 1 1,0-1 0,0 1 0,2-1-1,1 1 4,-7 1 1,2-1-1,1 1 1,1 0-1,1-1 1,-2 1-1,0 0 1,-1 1-1,-3 0 1,-2 0 14,15-3 1,-4 2 0,-1 0-1,-2 0 1,-1 0 0,2 0 122,0 0 1,1 0 0,0-1-1,-1 1 1,-4 1 0,-4 0-44,2 0 0,-4 1 1,-5 0-1,-7 2 453,-1 0 1,-12 1-553,-16 3-115,-11 4 115,-12 5 0,8-3 0,-8 3 0</inkml:trace>
  <inkml:trace contextRef="#ctx0" brushRef="#br0" timeOffset="25493.27">9879 15347 22767,'-32'45'390,"0"0"0,2-1 0,8-2-60,22 13-66,1 4-80,7 0-602,5-2 558,11-5-129,8-6 40,7-8 66,7-10-111,3-11 89,2-9 45,-1-12 40,-3-15 145,-4-16-23,-5-20-145,-22 20 0,-3-7-34,-4-4 0,-4-7 0,-2-1-49,-4 1 1,-3-1 0,-4-1-529,-3-8 1,-4-1-1,-3 5 530,2 14 1,-3 2 0,-3 6 1,-14-2 1,-3 8 193,9 14 1,-1 7-273,-15 4 0,-2 11-129,1 20 0,3 13-347,10 3 0,3 6 0,4 5-1386,4 7 0,5 4 1,5 0 509,8-4 0,5 0 0,4-1 1352,7 2 0,4 0 0,1-11 0,14 8 0,-12-25 0,1 0 0</inkml:trace>
  <inkml:trace contextRef="#ctx0" brushRef="#br0" timeOffset="26727.27">10423 15448 26351,'57'11'151,"-5"7"-123,-22 21-90,-12-9 1,-3 2-40,6 27 180,-4-3-40,-13-25 95,-8-28-134,-1-22 0,-4-41 17,5 19 0,3-3-62,8-9 0,5 0-160,-3 11 1,3 5-57,8 8 1,3 5-995,13 8-2817,14 7-941,0 9 1005,-14 1 1,-1-1 4007,13-6 1546,0-6 711,-28-5 774,-5-2-1154,-10 2 2749,0-6-1008,-4 3-1848,-6 2-1506,-2 12-74,-6 17-28,1 12 96,-1 39-227,7-25 0,4 2 5,4 6 0,5-1 0,6-10 1,3-5-37,20 5 101,7-36-62,-4-43 101,-15-4-404,-11 9 1,-3-1 305,-5 7 0,-5-2 5,-12-21 1,-6-2-34,4 12 0,-4 0-345,-1 6 1,-3-2 0,-2 3 330,-5-2 0,-5 4 154,-13-4 0,-4 6-90,5 10 1,-2 7-65,0 10 0,3 9-28,-6 21-224,34 26 67,33-8-84,11-5 518,18-11-622,-7-14 1,4-6 249,2-12 0,0-5 137,7-1 0,-2-4-12,-13-1 1,-5-1 109,12-9 1102,-27 22-777,3 33-381,-7 4 0,0 6-42,7 15 0,2 5-41,-5-14 1,1 2 0,0-3-268,5 8 0,0-3 252,-1-8 0,0-8-65,8-6 124,6-17 62,-4-42 27,-2-5-81,-18 8 0,-4-3 216,-3-3 0,-3 2-6,1-15 107,-2-4-230,0 36-73,0 12 11,8 32-50,11 22-39,3 9 22,7 2 432,-7-26-443,6-9 28,-2-17 79,7-32-40,-5-22 39,-9-3-5,-3 6 90,-7 28-91,7 8 57,7 18-129,16 18-241,-2 3-431,2 4-772,-10-18-6337,-2-18 7781,-11-30 0,-2 14 0,-13-14 0</inkml:trace>
  <inkml:trace contextRef="#ctx0" brushRef="#br0" timeOffset="26876.27">11403 14563 23562,'47'8'-1405,"0"0"1,-1 0 0,20 4-1,-10-1 1,-16-1 0,-12-2-1</inkml:trace>
  <inkml:trace contextRef="#ctx0" brushRef="#br0" timeOffset="27259.27">12065 14726 26519,'1'-38'798,"0"0"0,-5-20-630,-15 53-162,-7 14 50,-2 10-51,8 8 1,2 6-20,6 5 0,1 1-14,-1 0 0,2 0-28,9-3 0,4-4-134,11-2 178,23-11 63,7-29-6,5-25 11,-17-7-12,-14-7 91,-13 20-51,-2 5-129,-1 12 45,8 19-700,11 17-342,2 3-621,7-1-465,-7-20-7232,7-27 9360,-12 0 0,0-7 0,-14 12 0</inkml:trace>
  <inkml:trace contextRef="#ctx0" brushRef="#br0" timeOffset="27596.27">12294 14465 27740,'1'45'184,"-1"1"1,1-3 0,2-3-185,13 10-224,5 12-476,-4-18 600,0-8 66,-9-21 0,-5-22 34,0-32 34,-2-27 13,-1 19 1,1-1 114,-1 2 1,2 2-121,1 9 0,1 3-48,6-5-50,6 19-224,1 13-1433,12 3-3435,-1 9 1709,0 1 3439,-8 5 0,-14-5 0,-2-4 0</inkml:trace>
  <inkml:trace contextRef="#ctx0" brushRef="#br0" timeOffset="28126.27">12555 14436 25657,'-16'-20'795,"3"29"-1165,17 39-218,6 0-185,6-12 185,7-25 11,13-20 560,-1-31 84,-15 10 1,-3-5 522,-5-5 1,-3-1 261,0-22-57,-8 19-44,-1 29-432,0 7-145,0 5-51,0 16 95,0 26-157,0-4 1,0 3-59,1 1 0,2 1-255,0 6 1,1 0 257,1-10 0,1 1 13,4 20 1,1 4-28,-3-17 1,0 1-1,1 2 8,1 12 0,1 3 0,-1-2-454,-2-10 1,0-3 0,-1 1 464,0-2 0,0 0 1,-2-3-10,0 3 1,-3-2 53,1-1 0,-1-2-53,-1-2 0,-1-1 67,-8 4 0,-4-2-64,-23 14-6,7-31 0,-3-11-6,-21-29-207,25-12 0,6-9 154,7-13 0,6-8-132,1 0 1,2-5 0,3 1-408,3 10 1,3 1-1,2-3 598,3 2 0,3-4 0,0 2 0,0 9 0,0 2 0,2 6 0,6 0 0,1 0 0</inkml:trace>
  <inkml:trace contextRef="#ctx0" brushRef="#br0" timeOffset="28376.27">11359 15724 26430,'61'-14'140,"0"0"0,1-1 0,-1-2-658,-3-2 0,0-1-2424,0-2 1,0-2 2941,2-1 0,-5 1 0,-22 10 0,-2 0 0,21-12 0</inkml:trace>
  <inkml:trace contextRef="#ctx0" brushRef="#br0" timeOffset="28627.27">11388 16011 26108,'54'-27'-88,"1"-1"0,-1 0 0,1 1 1,-1-1-1,-5 3 0,0 0 0,-1 0 1,-1 1-1,-1 0-1019,9-4 1,0-1 0,-3 2 0,-4 2 168,16-9 0,-13 6-743,-19 9 653,-36 18 373,-20 16 645,-13 11-285,-1 5 1,-1 5 294,8-3 0,2 0 0,-1-4 0,5-2 0,2 8 0</inkml:trace>
  <inkml:trace contextRef="#ctx0" brushRef="#br0" timeOffset="75328.27">8513 15503 25679,'22'26'487,"-1"-1"0,-1 3 1,-3 2-247,3 27-191,-6-2 0,-3-19-16,-1-16-34,3-16 6,30-47-6,-17 11 0,3-6 0,2-2-950,-2 2 1,2-2 0,0-1 0,1 0 590,0 0 1,1-1 0,0 0 0,2 0 358,5-4 0,2-1 0,-1 2 0,-5 8 0,-3 4 0,-2 4 0,8-7 0,0 0 0</inkml:trace>
  <inkml:trace contextRef="#ctx0" brushRef="#br0" timeOffset="81911.27">2611 14817 24407,'18'47'73,"0"0"0,-1-3 0,0-5-73,7 4 196,-1-6-6,2-10 62,-1-11 286,5-8-67,8-18-118,12-16-853,-18 3 0,1-3 503,4-7 0,4-4-106,-2-1 0,3-5 1,4 0 102,-1 4 0,3-1 0,0 1 0,-4 1 0,-4 1 0,-3 2 0,1 0 0,3 3 0,1 0 0,-1 0 0</inkml:trace>
  <inkml:trace contextRef="#ctx0" brushRef="#br0" timeOffset="94075.27">2832 13926 22246,'6'-45'1517,"-1"9"-1517,-5 36-123,0 10 174,0 37-18,0 17-692,1-10 1,1 5 658,-1-5 0,1 3 0,0-5 0,0 3 0,0-1-17,0-7 0,0-1 0,0 0-37,0 0 0,0 1 0,-1-3-97,2 6 0,-1-5 50,0 14-1860,1-2-2312,1-23 4273,1-24 0,-1-7 0,-1-20 0</inkml:trace>
  <inkml:trace contextRef="#ctx0" brushRef="#br0" timeOffset="94443.27">2957 13832 19826,'-5'49'313,"1"-1"1,-1 1 0,0 4-1,-1 1 1,0 1-253,0 4 1,0 0 0,0 1-974,0 0 0,0 1 1,0-3 946,2-12 1,0-1-1,1-2-35,0 12 0,1-6 878,2 4-827,0-6 413,0-21 192,0-6-505,0-15-151,0-5 1493,1 0-6640,8 0 5147,3 1 0,0-1 0,-4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12:16.44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1947 5352 19927,'28'0'2196,"17"0"-1872,-9 0-234,-4 0 0,4 0-966,3 0 0,4 0 912,14 0 1,6 0-37,-15 0 0,3 0 0,4 0 21,4 0 0,5 0 0,2 0 0,-3 0-21,-7 0 0,-1 0 0,0 0 0,0 0-9,4 0 1,1 0 0,-1 0-1,-3 0 222,1 1 1,-4 0 0,-6 0 183,-11 0 1,-4 0 185,16 3-1938,-35 1-2499,-2 2 3854,16 7 0,-12-7 0,4 2 0</inkml:trace>
  <inkml:trace contextRef="#ctx0" brushRef="#br0" timeOffset="898">4739 5250 23052,'53'0'493,"-16"0"0,4 0-468,18-1 0,5 1-1334,-12-1 1,3-1-1,1 0 1309,8 1 0,2-1 0,-1-1 2,1 1 0,0 0 0,2 0 29,-6-1 1,3 1 0,0-1 0,-3 1-31,-9 0 1,-1 1-1,-2 0 1,0-1 9,17 0 0,-2-1 0,-6 1-11,-4 0 0,-11 1 802,-6 0-729,-25 1-73,-7 0-302,-2 0 1266,-11 0-6554,-28 6 5590,-25 3 0,15-1 0,0 0 0</inkml:trace>
  <inkml:trace contextRef="#ctx0" brushRef="#br0" timeOffset="1164">4935 5390 16353,'0'6'2375,"61"0"-2073,-29-5 1,5-2-1270,9 2 0,6-1 0,0 0 1000,-1 1 1,1-1 0,3-1-19,5 0 1,6 0-1,1-1 1,-3 0-39,-9 2 0,-1-1 1,0 1-1,0-1 0,3 0 1,1-1 0,-1 0 0,-6 1 176,17 0 1,-11 1-458,-7 0-778,-27 0 1081,-41 3 0,13-3 0,-17 3 0</inkml:trace>
  <inkml:trace contextRef="#ctx0" brushRef="#br0" timeOffset="20327">12604 6852 23444,'46'-13'112,"-1"0"0,12 0 0,3 2-79,-14 5 1,2 2 0,7 0-702,-1 1 1,6 0 0,5 1-1,0 0 1,1 0 667,-8 0 0,1 0 0,0 1 0,2 0 0,1 0 0,1 1-186,-6 0 0,2 0 0,1 0 1,1 1-1,0 0 0,1 0 1,-1 0-1,-1 0 159,7-1 1,0 1-1,0 0 1,-1 0 0,0 0-1,-2 0 1,-2 1-192,-2-1 1,-1 1-1,-3 0 1,0 0-1,0 0 1,-2-1 140,8 0 1,-1 1 0,-1-1 0,-2-1 0,-5 1-61,7-1 1,-6 0 0,1 0 57,2-1 1,0 0 0,-3-1 150,9-1 1,-2-2 215,4-1 1,-5-2-51,-19 1 0,-4 0-92,18-4-57,-20 5 898,-15 5-931,10 1 1671,-2 0-1733,4 0 2980,-12 0-3819,-10 3-1005,-6 3 1850,-14 4 0,7-4 0,-8 0 0</inkml:trace>
  <inkml:trace contextRef="#ctx0" brushRef="#br0" timeOffset="21026">16407 6881 23943,'48'-8'59,"-1"-1"1,5 2 0,0-1-60,-5 3 0,1 0-879,5 1 0,1-1 895,-1 1 1,0 1-17,9-1 0,-1 0 52,-12 0 1,-2 0-53,-6 1 0,-5 0 411,0-1-579,-31 3-9663,-16 9 9637,-2 0 0,-1 1 1,4-3-1</inkml:trace>
  <inkml:trace contextRef="#ctx0" brushRef="#br0" timeOffset="34233">14469 954 23954,'0'59'182,"1"1"1,-1-1-1,1 0 1,0 0 0,0 0-131,1-5 0,1 0 0,-1-3-709,1 19 0,-1-7 685,-2-27 0,0-1 257,0 4 1,0-1 297,0 11 178,1-10-364,0-36-341,1-23 45,0-27-93,-1 8 1,0-7-166,-1-1 0,1-8 0,-1-3 0,1-1 158,-1-2 1,0-1-1,1-1 1,0 0-4,0 9 1,0-2 0,0 1 0,1 0 0,1 4 1,1-3 0,0 1 0,1 4 0,1 5-34,2-3 1,4 8 33,21-8-6,-3 26-72,29 16-31,-27 21 0,-1 9-135,3 12 1,-4 7-193,-7 2 1,-6 3 345,-10 6 1,-8-1 47,-7-13 0,-7-2-26,-14 12 0,-8-2 149,-2-6 1,-4-4 178,-2 1 1,0-4 451,12-14 0,4-5-712,0-4 0,23-8 11,25 9 756,17 24-776,-4-4 1,1 3 8,-1-1 0,-1 1-287,4 7 0,0-2 287,-7-9 0,0-2-76,1 0 1,2-2-43,-1-1 1,3-2-256,13 3 1,0-2 282,-13-11 0,0-1 23,7 1 0,-1-5-69,11-21 136,-19-14 11,-3-22-11,-18-13 11,-6 7 0,-2-4 73,0 2 0,-2-1 213,-4-3 1,-3 3-63,-5-10-224,-13 39-5,3 43 16,5 10 0,2 8-22,3 11 0,5 7 13,2-10 0,1 3 1,4-1 56,4 10 1,6-3-71,5-7 0,6-7-6,27 0-67,12-16 73,-27-14 0,2-5-149,19-12 0,1-10 143,0-11 1,-2-9 29,-11 1 0,-1-4 0,-4-2-375,-7 5 0,-4-1 0,-4-1 382,5-21 0,-9 2 19,-10 20 1,-4 4-96,1-27 241,-11 15 431,-27 15-599,-19 26 143,17 18 0,1 9-188,6 9 0,5 6 17,5-1 0,6 2-6,13 1 1,7-3 5,17 11 447,10-18 0,6-2-624,5-1 1,1-2 128,0 1 1,0-3-20,-4-2 0,-5-1 16,2 6 211,-14 12 14,-30 9-51,-13-17 0,-9-1-56,-10 0 1,-5-4-60,4-4 1,-2-4-208,-2 0 0,7-11-4803,20-33 5002,36-25 0,-2 10 0,20-2 0</inkml:trace>
  <inkml:trace contextRef="#ctx0" brushRef="#br0" timeOffset="35915">16133 1571 22660,'53'9'35,"0"1"1,-5-3 0,-3-5-31,12-23 135,-23-9 101,-6-5 157,-37 4-191,-13 12 566,-41 4-393,25 14 1,-2 6-199,-10 9 1,2 7-99,6 8 0,6 6 61,10-2 1,7 3-37,8 8 0,12-2-42,17-13 1,11-4-91,16 2 1,10-8-144,0-11 0,7-7 0,-2-3-435,-7-1 1,-1-3-1,1-2 547,5-3 0,0-2 0,-6-3 54,-4-3 0,-4-4-87,-7-1 0,1-3 0,-3-2 177,3-12 0,-3-3 313,2-5 0,-7 1-185,-15-16-55,-37 32-158,-19 27-5,-12 19 6,-5 12 25,16 9 0,2 10-48,5 1 0,3 4-546,1-1 1,4 1 492,9-6 0,9-4-9,16 2 976,40-13-1009,1-14 45,-9-13 0,2-6 93,0-11 1,-3-8-10,-7-8 0,-3-3 30,2-1 1,-6-2 44,-10 0 1,-6 1 231,-4-7-139,-4 11-84,-3 15 1220,-10 23-1321,-3 42-233,8-13 1,2 2 13,2 0 1,3-1-90,16 27 536,11-37-368,35-12 134,-26-20 0,1-6 6,10-9 0,-2-8 238,-1-12 0,-4-5-630,-10 7 1,-2-1 601,-4 0 0,-4 3 210,4-4 17,2 8-387,8 23-28,17 38-162,-3 12-272,-19-6 0,-2 2 157,-6-8 1,-1 2-141,4 9 0,0 1 252,-7-6 1,-2-1 621,2 3 0,-6-3-110,-19 4-100,-4-22-45,-13-25 554,12-12-649,7-9 0,7-6-87,11-10 0,9-2-26,-2 8 1,5-1 0,2 1-524,14-11 0,4 5 504,6 5 0,2 8-36,-14 14 0,1 5-73,11 1 0,1 4-37,-7 3 1,0 3 13,2 4 1,-4 4-291,12 6 89,-29 5 33,-15-8 1267,-7-8-959,-1-17 371,-18-11 179,-19-4-421,-11 10 96,-15 18-146,10 24 16,17 9 1,3 8-76,5 9 1,6 6-442,0 11 1,9 0 412,9-12 1,14-5-231,20-6 1,13-12-172,10-19 1,7-15 253,-10-3 1,2-6 0,-2-9-245,-10-2 0,0-5 0,-3-6 0,-2-4 388,-6-3 1,-2-6-1,-2-3 1,-2-1-1,-1 3-429,0-5 0,-2 1 0,-2-1 0,-2-1 492,-2-5 0,-1-3 1,-3 2-1,-2 8 232,-2-8 0,-4 7 411,-3 5 0,-7 4-297,-5 15 0,-5 5-173,-30-6-225,1 39 34,22 18 1,6 11 366,7 10 0,6 10-406,1-6 0,2 7 0,1 2 0,2-1 307,1-2 0,2-1 0,1 0 1,0 2-461,0 5 0,1 2 1,0-1-1,3-3 48,6 8 1,3-4 0,1-7 50,1-5 1,2-6 36,1-1 1,0-5-63,7 2 146,2-17 17,-3-41-84,-1-11 3,-13 0 0,-1-4 280,-2 3 0,1-3-216,9-13 1,1 0 60,-5 13 1,0 1-45,3-7 0,3 6 1002,10 8-968,-5 53-118,-12 5 0,-5 6-48,-1 4 0,-4 3-371,0 5 0,-2-1 111,3 16 62,-2-31 0,3-2 234,19 6 113,19-17-101,-2-36 73,7-24-829,-14-9 695,1-7-119,-21 27 1,2-2 179,15-16 0,0 2 0,-6 4 0,-4 11 0,0 0 0</inkml:trace>
  <inkml:trace contextRef="#ctx0" brushRef="#br0" timeOffset="36031">19923 1395 15042,'0'0'0</inkml:trace>
  <inkml:trace contextRef="#ctx0" brushRef="#br0" timeOffset="36582">15126 2378 26351,'49'-6'301,"-1"1"0,-4 1 0,3 0 0,7 1-219,-1 0 0,6 1 0,6 0 0,1 0 1,1 0-1,-4 0-1010,-5 0 1,-2 0-1,0-1 1,1 1-1,1 0 1,4-1 943,-3 1 1,3-1 0,3 1 0,0-1 0,1 1 0,0-1-1,-3 0 1,-1 1-159,6-1 0,-2 0 0,-2 0 0,0 0 0,2 0 0,4 0 142,-12 0 0,2 1 0,2-1 0,1 0 0,0 1 0,1-1 0,0 0 0,-2 1 0,0-1 7,3 0 1,0 0 0,-1 0 0,0 0-1,0 0 1,-1 0 0,1 0 0,0 0-27,1 0 1,2-1 0,0 1 0,-1 0 0,0 0-1,-2 0 1,-4 0 0,-2 0 75,8-1 0,-2 0 0,-3 0 0,-6 0 0,-6 1-152,26-1 0,-32-2-504,-44 2-331,-47 3 930,2 5 0,-15 5 0,-7 1 0,2 0 0,12-3 0,-1-2 0,1 1 0,-12 4 0,0 0 0,0 0 0,1 0 0</inkml:trace>
  <inkml:trace contextRef="#ctx0" brushRef="#br0" timeOffset="36918">15391 2658 25937,'56'-1'121,"0"-1"0,-1 0 1,1 0-1,-1 0 0,4 0 1,0-1-1,1 0 0,-1 0 1,1 0-1241,0 0 0,-1-1 1,1 0-1,1 0 1,0 0 1141,3 0 1,1 0-1,0-1 1,0 1-1,1 0-130,-10 0 0,0 1 0,0-1 0,1 0 0,1 1 0,2-1 108,-5 0 0,2 0 1,2 0-1,1 0 1,0 0-1,0 0 1,-1 0-1,-1 0-35,5-1 0,-1 0 0,-1-1 1,0 1-1,0 0 0,0-1 1,1 1 27,0-1 0,2 0 1,1 0-1,-2 0 1,-1 0-1,-2 0 0,-5 0-169,16-3 0,-3 1 0,-6 0 0,-8 1 295,9-3 1,-15 2 1768,-21 1-1687,-22 6 1483,-2 1-2603,0 0 1428,8 6 0,-6-4 0,6 4 0</inkml:trace>
  <inkml:trace contextRef="#ctx0" brushRef="#br0" timeOffset="52927">20122 1578 26732,'58'-20'285,"-18"10"1,3 1-236,18 2 1,6 1-1239,-15 0 0,2-1 0,1-1 1190,5-1 0,1-2 0,0 1-2,0-2 0,0-1 0,0 0-10,-11 1 0,1-1 1,0-1-1,-4 0-151,3-2 1,-3-1 0,-1-1 14,17-6 1,-7-3 403,-25 6 1,-7-2-477,-4-15 184,-20-23 42,-17 29 1,-6 1-9,3 0 0,-3 3 911,-8 3 1,-3 6-755,-19 4-112,20 7 1134,3 5-1179,23 9 345,14 18-277,26 18-63,-8-10 1,3 1-6,0-5 0,0 1-31,1 1 0,-4 0 31,2 16-14,-14-11 0,-6 4 28,-8 0 0,-7 2-56,-6 8 0,-6 0-1423,-3-5 1,-2-5-1225,3-11 0,1-3 2689,-2 4 0,19-21 0,4-6 0</inkml:trace>
  <inkml:trace contextRef="#ctx0" brushRef="#br0" timeOffset="53428">21944 1647 26609,'22'-50'207,"-1"0"0,1 0 0,1 1-109,0 12 0,2-3-51,-4-4 1,2-8 0,-1-2 0,-3 4-1924,-2 1 1,-3 2-1,1-2 1877,1 0 1,2-3-1,-2 2 1,-5 6-2,-5-4 0,-6 9 1409,-7 1-1454,-22 12 904,-1 18-864,-14 19-1,17 15 6,14 4 0,7 4 5,12 4 1,8 1-6,-1 1 0,6-1 1389,13-1 1,5-4-1407,-3-9 0,2-4 11,1 2 1,0-1 5,-3-1 0,0 3-54,3 6 1,-6 5-6,-13-1 1,-6 2 91,-4 0 1,-8-2-31,-13 0 0,-12-5 64,-18-2 0,-7-7-62,13-4 1,-1-2-12,-11 0 1,3-3-135,-4-5-4419,25-37 4559,48-20 0,-13 10 0,28-3 0</inkml:trace>
  <inkml:trace contextRef="#ctx0" brushRef="#br0" timeOffset="55344">22697 1250 24755,'54'-14'41,"0"1"0,7-10 0,-6-6-44,-24-4 0,-4-3-263,0 1 1,-4-1 312,-8-1 1,-7 2 103,-12-7 322,-30 8-372,-25 35-56,16 19 0,2 13-3,-1 17 0,6 7-485,9-1 1,6 2 500,6 3 1,7-4-56,7-19 0,8-3 58,11 6 1,10-5-15,15-11 1,6-7-48,3 3 0,3-8-370,10-14 1,0-9 366,-14-3 1,-3-4 4,2-6 1,-1-3-3,-2-2 0,-2-5-32,-9 2 0,0-3 1,-5-2 311,5-14 0,-7-2-6,-1-2 1,-10 1-236,-24-8 45,-30 33-84,-16 41-17,-3 12 14,26-5 0,1 6-11,-7 16 0,4 6-62,6 0 1,4 2-18,1-1 1,3 0-84,7-8 0,8-5-216,15 1 1035,8-16-845,16-9 51,26-29 142,-30-4 1,-1-7 78,3-12 0,-4-5 263,-8-3 1,-5-1-208,-8 10 0,-4 4 1024,-4-8-1150,-8 33 231,-2 24-236,-7 13-46,7 7 1,2 7-211,3 1 1,2 1 165,4-1 0,3-2-85,18 20 180,14-41 3,-5-18 0,3-9 64,2-12 0,0-8 193,9-11 1,-1-8-418,-18 8 1,-2-4 0,-3 2 315,4-11 1,-4 2-20,-5 4 0,-3 4 202,-1 1-230,2 13-151,7 27 33,23 37-39,-23-13 0,1 3-272,7 10 1,-1 3 131,-7-7 1,-1 1-371,6 10 1,-2 3 781,-10-4 0,-2-1-252,1 2 0,-8-3 417,-21 6-17,-5-36 22,-4-30-145,12-20-48,8 0 1,5-4-155,10-6 1,6-2-49,-2 9 0,3 0 0,4 1-193,7 3 0,4 3 0,0 3 152,9-4 0,2 6-124,0 9 1,-1 7-376,14 7-33,-24 10 0,0 3-398,18 14 554,-8-1 264,-19 1 151,-19-14 134,-3-2 90,-2-17 1288,-13-11-750,-18-9-146,-26 6-459,2 22-11,-4 25-29,22 20-97,18 3 0,6 7-34,5 3 0,5 1-365,4 1 0,6-2 328,7-5 1,6-7-51,33-3-39,9-19 84,-29-12 0,3-7-144,13-14 0,1-11 250,-1-8 1,-3-10-35,-8-4 1,-3-8 0,-3-6-591,-10 5 1,-3-6 0,-3 0 0,-1 2 615,-3 7 0,-2 3 0,-2-1 0,0 0 22,-2-2 1,-2-1-1,0 2 1,-2 7 61,0-3 0,-4 7 506,-13-18-68,1 37-559,-17 20 29,13 50 0,6 20-34,2-8 0,1 6-472,3-15 0,0 6 0,2 1 0,1-3 472,2 8 0,1-3 0,3 1-156,-1-10 1,2 1-1,0 0 1,1-4 448,2 5 1,0-4 0,3 0-384,2 1 0,2-1 1,2-6 139,6-7 1,1-7 33,18 2 61,-1-42 62,-13-21-42,-7-6 1,-1-8 30,-1-1 0,-1-2-23,4-7 1,-1 2-149,-7 16 0,-1 5-25,5-2 2883,-8 41-2922,5 43-331,-6-12 1,0 5-388,3 13 1,0 1 317,-3-11 1,1-2-82,10 22 335,-4-42 95,3-10 90,3-13 101,19-32 25,-17 9 0,1-2 89,8-8 1,1 0-107,-8 7 1,0 3 86,20-4 39,-20 24-162,-1 12 456,0 7-440,14 18 6,13-7-19,-16-12 0,2-5-71,23-13 23,0-18 45,-26-16-42,-16 5 0,-3-5 5,-5-3 0,-4-3 199,-2-8 1,-5 1-133,-4 12 1,-5 3 8,-18-12-106,-1 34 55,-10 50-58,24 2 0,3 8-5,2-1 0,1 5 0,4 2-935,5 9 0,6 2 0,0-2 782,-1-8 0,1-3 0,1 0-13,4-3 0,1 0 0,0-4-169,1-1 0,0-1-489,2 5 0,-1-1-367,-5-10 0,-5-2-1832,-8 21-1153,-16-42 4178,-19-26 0,19-1 0,3 1 0</inkml:trace>
  <inkml:trace contextRef="#ctx0" brushRef="#br0" timeOffset="55511">25743 649 25264,'-6'-34'-389,"0"1"0,7-19 1,1 50-1,9 2 1</inkml:trace>
  <inkml:trace contextRef="#ctx0" brushRef="#br0" timeOffset="60988">27347 225 25225,'-14'44'344,"0"0"0,0 0 0,3 2 0,3 1 0,4 4-147,8 2 0,4 4 1,3 2-1,-1 0-838,0 3 1,0 0-1,1 2 1,0 1 654,-1-8 1,0 2-1,0 1 1,0-1 0,-1-3-36,1 3 0,-1 0 0,0-4 0,-1-3-181,2 17 1,-1-8-463,-3-14 0,-2-5-494,1 14 1158,-28-26 0,-2-3 0,13 2 0,-37-5 0</inkml:trace>
  <inkml:trace contextRef="#ctx0" brushRef="#br0" timeOffset="61538">26882 1535 25270,'48'-28'-209,"1"0"1,-1-1 0,0 2-1,-1 0 1,-3 4-467,6 3 1,-2 2-680,-2-2 0,-1 0 934,0 0 0,-1-2 353,1-5 0,-5-1 1208,-13 6 1,-2 0-224,17-16 97,-36 20-495,-14 17 86,-14 24-253,-3 34-337,11-8 1,4 4-56,1-4 0,4 0-26,8 3 1,3-3-93,10 8 316,28-8 126,5-32 544,8-44-342,-31-7 1,-5-7-329,-4-1 1,-5-2-149,-2-4 0,-2 2 325,1-14 458,4-6-794,5 23 0,20 8 0,20 56-315,-4 13-172,-17 11 0,-5 7 238,-15-6 0,-5 0 263,3 6 0,-4-2 826,-13 15-353,-1-33-336,-4-40-117,8-22-32,10-14 1,7-7-149,-3 9 1,2-2-1,3-1-2215,7-9 1,3-1 0,0 2-917,-5 9 0,-1 3 0,1 2 3159,11-7 1,-5 8-1,-8 14 1,-8 11 0</inkml:trace>
  <inkml:trace contextRef="#ctx0" brushRef="#br0" timeOffset="61789">28764 531 27544,'3'57'196,"1"1"0,-1-1 0,2 2-196,0-13 0,1 2 0,1 0-972,-1-1 1,1 0 0,-1 0 416,0-1 1,0 0-1,0-3-1153,1 10 0,3-10-2998,10-13 4869,18-31 1,-17-4 0,7-11 0</inkml:trace>
  <inkml:trace contextRef="#ctx0" brushRef="#br0" timeOffset="63122">29201 669 27270,'-44'17'-296,"0"1"1,-1 0-1,-7 2 1,5 1 180,9 6 0,7 1-321,-5 17 228,22-12 410,35 5-202,12-15 17,24 1-12,-11 0-5,0 4 12,-2 1-12,-17-9 0,0 0-96,18 12 141,2-4 28,-18-14 123,-8-21 6,-5-6 458,13-27-268,-11 13 0,1-2-78,7-10 0,1 0-155,-5 7 1,0 1-6,4-3 0,0 5-249,8 7-45,4 22-45,-9 46-177,-18-9 1,-2 4 171,-2-4 0,-1 0 47,-2-2 0,0-4 59,0 3 146,2-12 240,7-19-11,14-36-196,-1-8-36,-8 8 0,-1-2 59,11-21-43,-10 22 1,1 1-87,15-11-180,2 18-397,-7 67-101,-11 11 4,-9-11 1,-3 0-123,3 21 331,-2-28 0,2-2 398,15 7 347,4-8 196,6-40 100,-2-16-83,1-18-22,3-6 98,-13 15 1,1 0-369,16-13-375,-1 16 230,-20 67-45,-11 17-51,-7-12 1,0 1-67,2 19-74,4-8 191,6-11 157,14-15 213,4-27-225,0-17-5,-6-24-134,-15-10 22,-7 10 0,-6-2-87,-8-1 0,-5 1-64,-5-4 0,-5 5-37,-5 12 1,-1 6-82,-17 1 56,21 29 185,24 3 6,23 6 27,11-5 34,10-5 1,7-4-10,5-2 1,2-3 95,11 0 0,1 2-79,-5 3 1,-7 4-81,9 13-57,-27 23 62,-34 8-409,-2 5-229,-3 0 72,0-3 196,0-7 213,1-11 146,4-12 196,16-14 347,10-31-106,18-19-224,-7-10 95,-5 0-129,-13 22-146,2 7-162,-2 13-95,5 28 67,-6 5-140,1 20 22,-2-11 39,2-3 130,5-5 122,18-6 393,7-12 75,-19-13 1,1-7 2,-2-6 0,-4-6-272,-5-1 1,-5-3-220,-3-4 0,-4-2 200,-3-27-236,-10 16 0,-9-2-1624,-15 6 0,-8 5 1675,-8-2 0,-3 7 0,9 12 0,2 8 0,-24 10 0</inkml:trace>
  <inkml:trace contextRef="#ctx0" brushRef="#br0" timeOffset="64672">31520 357 27757,'12'59'39,"0"-1"0,-1 1 0,-1-2-131,-4-10 0,0 0-289,1-4 0,2 2 0,2-2-946,10 13 0,2-4 1307,0-1 0,4-7 20,0-16 0,2-9 592,15-15-368,-14-19 0,-2-9 295,-1-5 0,-3-6-301,-5-4 0,-2-5 1,-2 3-161,1-2 1,-6 1-59,-9-7 0,-8 18-5,-15 53 649,-3 9-851,13 3 0,5 2-235,7 20-163,19-3-12,15-11-111,21-9 375,-23-23 1,4-4 122,17-2 0,2-7 373,-2-10 0,1-5-36,-12 2 1,1-1 0,-3-3 183,4-9 1,-5-2-74,-6 0 1,-5-1 173,3-12 22,-9-9-240,-15 12-236,-32 8 96,-28 44-9,22 2 0,1 3-177,-5 11 0,4 3 146,10-4 0,3 2-64,-1 10 0,4 0-58,-2 15 838,12 5-810,41-35-24,1-15 124,24-19-5,-17-15-1,-3-19 6,-9-10-187,-19 23 1,-3-2 166,-3-2 1,-2-3 13,0-22 1,-4-5 5,-6 19 0,-2 0 0,0 1 0,1-1 0,2 0 0,-3 2 56,-9-18 0,-1 8 145,-5-6 29,0 11-275,7 27 384,-1 28-233,8 21-55,1 27-1,4 2-8,1-11 0,3 4-20,3 3 1,3 3-96,-1-9 1,1 1-1,2 0-22,4-1 0,1-1 0,2-1-576,3 7 1,2-4 393,2-4 0,1-5-234,13 4-29,6-11-283,7-14 86,-10-10 1,2-6 646,2-13 1,0-7 677,7-6 0,-2-5-107,-12-1 0,-5-5 197,-5-9 0,-8-2 1031,-10-16-1662,-15 28 1,-9 3 23,-34-4-46,13 29 0,-2 8-19,-21 13 50,11 13-17,28 5-5,9 11 22,14-4 61,10-2-66,10-13 10,4-12 113,10 1 56,-1 6-191,5 20 22,-14 4-61,-4 18 0,-15-9 0,-2 4-730,0-4 1,0 3 729,-2-2 0,0 3 0,0-1-6,-2-6 1,1-2-1,-1 0-5,1 0 0,0 0 0,-1-2-3,1 13 0,-1-1-447,0 0 1,-1-2 381,-2-19 1,-2-1 78,-2 3 0,-4-3 117,-17-3-49,-12-13 100,-7-19 586,13-16 1,2-11-696,5-14 0,6-10-41,3 4 1,4-5 0,5-2-516,8-7 0,7-2 0,2 2 497,-1 8 0,0 3 0,6 0 1,10-7 1,5 2 0,3 4-70,-6 15 1,2 3 0,1 0 67,6-5 0,2-2 0,-1 2 13,-3 6 0,-1 0 0,-1 2-13,3-4 0,-3 1 0,-9 2 0,-4 2-50,-6-8-62,-10-3-146,-26 19 202,-18 14 59,12 22 0,1 8 30,-17 20-16,28-11 0,4 1 16,6 17 1264,14-16 1,8-2-1273,11-2 1,7-4-200,18 2 1,5-6-474,-4-6 1,1-6-68,3-4 0,-3-4-2490,13-1 3204,-7 0 0,-29 0 0,-7 0 0</inkml:trace>
  <inkml:trace contextRef="#ctx0" brushRef="#br0" timeOffset="64938">32033 1709 27152,'54'-9'123,"1"0"0,-1 0 0,2 0 1,1 1-1,-2-1-123,-5 1 0,-1 0 0,-1 0-231,-1 1 1,-1 0-1,0 1-209,19-4 1,-1 1-1169,-9 0 1,-4 0-1339,-7 0 1,-7 0 2945,-7-3 0,-17 6 0,-31 5 0</inkml:trace>
  <inkml:trace contextRef="#ctx0" brushRef="#br0" timeOffset="65171">32198 1798 27034,'57'-10'54,"1"1"1,0-1 0,-1 0-1,1 0 1,7-1 0,0 0-1,-2 0 1,-2 1-683,-8 1 1,-1 1 0,-2-1 0,-4 2 605,26-4 0,-13 2-46,-16 4 837,1 2-1082,-19 0-5090,-2 1 2234,-26 2 1,-5 0 0</inkml:trace>
  <inkml:trace contextRef="#ctx0" brushRef="#br0" timeOffset="94714">3917 9592 23170,'58'-21'154,"-21"10"0,4 2-154,9 3 0,6 2-1306,-7 0 0,4 0 0,1 1 1306,7-1 0,2 0 0,5 0-36,-15 2 0,3 0 0,3 0 1,-2 1-1,-3-1-295,0 1 1,-2 0-1,-1 0 1,1 0 206,17 0 1,-1 0 0,-8 1 11,-11 0 0,-9 0 1171,-6 1-1182,-8 1 688,-10 2-1976,-8 6 1411,-6 3 0,-2-3 0,0-1 0</inkml:trace>
  <inkml:trace contextRef="#ctx0" brushRef="#br0" timeOffset="95499">7368 9425 21679,'43'16'1323,"5"-2"-1161,14-8-1053,-19-4 1,8-1 918,0-2 0,8 0 0,4-2 0,1-1-374,-7 0 0,1 0 1,2-2-1,0 1 1,2-1 345,-2 1 0,1 0 0,2-1 0,0 1 0,-2-1 0,-1 0 13,2-2 0,1 0 1,-3 0-1,-2 1 1,-5-1-14,10 0 0,-6 0 0,-5 1 368,2-2 1,-11 1-509,-18 3-2470,-30 2-1076,-50 21 2330,14-7 1,-4 2 1362,-2 3 0,-4 2 1,6-2-1,11-3 0,2-2 1,-7 3-1,0 0 1</inkml:trace>
  <inkml:trace contextRef="#ctx0" brushRef="#br0" timeOffset="95847">7562 9646 19658,'-40'0'1523,"34"-1"-1313,34-3 0,21-2-182,4 1 0,7-1-1376,-3 0 1,5-1-1,2 1 1349,-15 0 1,1 1-1,1 0 1,1 0-290,5 0 0,1 0 1,2 0-1,-1 0 288,1 0 0,1 0 0,0-1 0,-1 1 11,-3 0 0,0 1 1,0-1-1,-2 1-11,12-2 0,-2 1 0,-1-1 266,0 1 1,-2-1-1,-3 1-210,5-1 0,-5 0 140,-7 1 1,-7 0 548,-2 1-448,-30 3-493,-6 1-4299,-6 3 4495,4 4 0,-4-3 0,4 2 0</inkml:trace>
  <inkml:trace contextRef="#ctx0" brushRef="#br0" timeOffset="97282">17283 9260 20979,'29'0'773,"5"0"-717,3 0 3,-3 0 0,3-1-48,6 1 0,2 0 0,10-1 1,1 1-216,-12 0 1,-3 0 203,-5 0 0,-4 0 95,3 0-95,-3 0 140,-12 0 0,-5 0-89,-10 0 16,-3 0 245,1 0-312,2 0-673,8 0 673,9 6 0,-7-5 0,1 5 0</inkml:trace>
  <inkml:trace contextRef="#ctx0" brushRef="#br0" timeOffset="98050">3585 10339 21892,'42'-9'-1267,"0"1"0,1 0 1,-3 3-1,0 4 0,-6 0 1</inkml:trace>
  <inkml:trace contextRef="#ctx0" brushRef="#br0" timeOffset="98851">11430 10256 20442,'49'-1'299,"0"0"0,-1 0 0,-1 0 0,-1-1 0,3-1-232,12 0 1,3 0-1,5-2-681,-13 1 0,3 0 0,3-1 0,1 0 0,-2 1 626,1-1 0,1 1 1,0-1-1,-1 1 1,1-1-293,-1 0 0,0 0 1,1 1-1,-3-1 0,-2 0 281,2 1 1,-2-1-1,-3 1 1,-8 0 14,0 0 1,-5-1 443,-7 1 0,-3 1-1474,1-3-3641,-57 4 4655,-16 9 0,-6 1 0,12-5 0,0 0 0,-4 5 0,-1 0 0</inkml:trace>
  <inkml:trace contextRef="#ctx0" brushRef="#br0" timeOffset="99188">11635 10434 17708,'-42'0'2227,"0"0"0,-23 0-1594,53-1-468,39-1 0,23-1-137,-7 0 0,8 0 0,3-1 0,0 0-1090,2 0 1,1 0-1,1 0 1,3 0 1075,-2 0 1,4-1 0,1 1-1,-2-1 1,-3 0-13,0 1 1,-4 0 0,-1-1 0,4 0 94,-3 0 0,2 0 0,1-1 0,-1 0 1,-3 1 7,1-1 0,-2 0 0,-1 1 0,0-1-28,2-1 0,1 0 0,-3 0 0,-6 1 217,9-2 0,-10 1 356,-3-3-113,-28 5-240,-7 3-3495,-11 1 3198,24 18 0,-19-13 0,21 13 0</inkml:trace>
  <inkml:trace contextRef="#ctx0" brushRef="#br0" timeOffset="135602">3910 8427 24721,'16'30'123,"-2"4"-117,-12-15-6,1-3 61,0-7-55,1-8 493,11-7-342,25-33-155,-3 2 1,4-5-624,0-2 1,1-1 609,-9 10 0,2-1 0,-2 3 11,4-3 0,0 2 28,7-3 0,-1 2 92,-12 10 0,-2 2-2,25-17-168,-34 26-937,-16 11-2177,1 3 3472,6 6 1,-5-4 0,3 4 0</inkml:trace>
  <inkml:trace contextRef="#ctx0" brushRef="#br0" timeOffset="165401">10532 12076 25068,'41'0'153,"-1"0"1,11 0-1,8-1-138,-12 0 1,8 0 0,3-1 0,1 1-1,-3-1-1262,4 1 0,-1-1 0,0 0 0,4 1 1248,-6-1 0,3 0 0,2 1 0,0-1 0,-1 0 0,-5 1-3,7-1 1,-4 0-1,-1 1 1,3-1-25,-5 1 0,2 1 1,0-1-1,-1 0 0,-2 1-217,0-1 1,-3 0 0,-1 0 0,0 0 242,15 0 0,-1 0 0,-7 0 444,-2 0 1,-10 0-439,-5-1 28,-7 1-34,-11-1 1931,-9 1-3549,-9 1 0,-20 5 1618,-24 8 0,14-5 0,-11 4 0</inkml:trace>
  <inkml:trace contextRef="#ctx0" brushRef="#br0" timeOffset="165719">10826 12270 20319,'52'-1'105,"1"-1"1,-1 0 0,0 0-1,6 1 1,3 0 0,3 0 0,-1 0-1,-2 0-91,-4 0 1,0 0 0,-2 1-1,1-1 1,0 1-817,0-1 1,1 1 0,0 0 0,-2 0 0,-2-1 812,4 1 0,-2-1 1,-3 1-1,-6-1-11,4 1 0,-6 0 580,-2 0 1,-3-1 427,15 1 691,-15 0-1699,-21 0-4072,-16 0 4072,-2 6 0,0-4 0,0 4 0</inkml:trace>
  <inkml:trace contextRef="#ctx0" brushRef="#br0" timeOffset="177412">2830 12814 24256,'52'-6'235,"0"1"0,-8 1 1,2 1-1,2 1-222,11 1 0,3 1 0,1 1-1153,-9-1 0,0 0 0,1 0 1,1 0 1139,0 0 0,1 0 0,-1 0 0,0 0 9,-4 0 1,0 0 0,-2 0 0,0 0 273,8 0 1,-2 0 0,-1 0-275,-3 0 0,-2 0 1,-4 0 404,-1 0 1,-4 0-71,-4 0 1,-7 0-48,-13 0-1165,-12 0 1495,2 2 1,-5-2 0,5 2 0</inkml:trace>
  <inkml:trace contextRef="#ctx0" brushRef="#br0" timeOffset="177978">6374 12885 24794,'50'-2'206,"-1"-1"0,1 1 0,9-1 1,3-1-1,1 1-183,-11-1 1,1 1 0,2-1 0,1 0-756,5 0 1,2 0-1,2 0 1,4-1 746,-12 1 0,3 0 0,2 0 0,0-1 0,0 1 0,-2-1-7,7 1 1,-2-1 0,0 0 0,0 0 0,0 0-1,1 0 0,0-1 0,1 1 0,-3 0 0,-5 0-66,-4 0 1,-2 1 0,-4 0 0,-5 0 90,7-1 1,-8 2 832,4 0-838,-28 2-768,-7 1 740,-6 18 0,-4-13 0,0 13 0</inkml:trace>
  <inkml:trace contextRef="#ctx0" brushRef="#br0" timeOffset="184969">17517 2743 23971,'30'27'326,"0"1"1,12 5 0,5 2-307,-5-7 1,4 0-1,2 2-1234,-4-3 0,1 0 0,2 2 0,1 0 1215,6 3 1,1 1-1,1 0 1,1 0-260,-10-5 0,1-1 1,0 1-1,0 0 1,0-1 278,0-1 0,-1 0 0,0 0 1,1 0-1,-1-1-20,9 5 1,1-1-1,0 0 1,-2-2 53,-3-2 1,-1-1-1,-1-1 1,0-1-54,8 4 0,0-1 0,-3-2 1,-8-5 1,-1-1 0,-3-1-4,5 1 0,-4-2-163,14 0 84,-18-9-72,-23-12 1513,-2-8-1698,-21-14 2677,-10-9-2890,-6 2 0,-2-1 330,4 8 1,-1 0 1000,-6-11 1,0-2-825,1 3 0,3 2 115,-8-16 125,12 22 1,3 2 333,2 6-252,8 8-28,23 33-202,5 5 1,2 5-46,11 18 1,2 3-434,-4-3 0,-2 0 428,-2 3 0,-6-2 2,-12-15 1,-6 1-3,-4 10 0,-8 1-398,-13-2 1,-9 1 397,-1-5 0,-5 1 0,2-4 0,1-6 0,0-3 0,-5-1 0,1 0 0</inkml:trace>
  <inkml:trace contextRef="#ctx0" brushRef="#br0" timeOffset="186035">20302 3641 23545,'0'61'45,"0"-12"-45,1-41 157,1-4-101,2-13 22,-2-17-78,-6-1 34,-9-9-29,-11 15 135,-11 8-61,-7 6 142,6 14 0,-3 8-36,1 9 0,2 7-110,-7 15 1,6 6-396,11-5 0,7 2 320,5 3 0,9-3 39,10-14 1,7-2-80,14 10 1,11-2-51,13-6 1,10-6 12,-9-7 1,4-3-1,1-4-394,3-8 1,2-4 0,-4-4 492,-10-1 1,-2-3-1,-1-5 56,3-6 1,-1-5-1,-7-1-113,-8-1 1,-4-2 62,6-6 0,-6-3 867,-6-27-761,-26 17-89,-10 6 66,-24 27-111,-1 26 701,8 7 0,1 5-701,4 8 0,3 3 22,-1 9 1,5 0-23,8-12 0,6-1 245,20 14-239,13-32 89,38-16-95,-13-14 22,-16 2 1,-2-4 5,-4-11 0,-4-5 2,-4 3 1,-2-1 106,-1 1 1,-2 0-71,2-10-67,-16 28 0,-1 9 0,-2 17-6,0 29-207,0 0-27,4 19-91,4-23 163,8-7 100,6-12-21,5-10 83,5-8 6,18-31 22,-25 6 1,1-3 190,6-11 0,-3-3-121,-7 8 1,-2 0 260,11-18-286,-16 30-33,-3 11 50,-2 11-84,0 15 0,1 12-12,-2 2 1,1 2-188,2-2 1,0 0 142,13 30 106,6-23 84,-13-30 6,6-14 56,9-29-168,-12 8 0,1-2 14,5-4 0,0 2-42,16-11-5,-9 21 38,-18 29-21,2 29-584,-3 19-1554,-5-19 1,2 0 2125,9 20 0,-7-24 0,-3-23 0</inkml:trace>
  <inkml:trace contextRef="#ctx0" brushRef="#br0" timeOffset="186188">22076 3699 16611,'23'35'0,"1"-1"0,-5-6 0,-1 0 0</inkml:trace>
  <inkml:trace contextRef="#ctx0" brushRef="#br0" timeOffset="186553">22270 4323 26962,'38'2'100,"0"0"1,-1-2 0,-4-8-101,11-36-246,-21 18 1,-1-3 245,0-2 0,-1-3 5,5-17 1,-2-1 11,-7 12 0,-2 1 143,2-10 0,-3 0 170,-8 13 1,-2 3-135,-1-8-60,-2 2-136,-1 30-79,-5 18 135,-6 41-42,3-7 0,0 5-14,0 1 0,2 2-292,1 6 0,1-1 258,3-15 1,1-2-51,1 0 0,0-1-93,2-3 1,4 0-639,5 6 1,8-2-1732,6-12 0,5-4 2546,8 0 0,0-6 0,12-5 0,-11-16 0</inkml:trace>
  <inkml:trace contextRef="#ctx0" brushRef="#br0" timeOffset="186723">22555 4084 27023,'54'-11'-1774,"0"-1"0,9-3 1,0 0-3143,-10 3 1,0 0 4329,5-4 0,-3 0 1,6-1-1,-23 3 0</inkml:trace>
  <inkml:trace contextRef="#ctx0" brushRef="#br0" timeOffset="187852">23961 4323 25545,'11'-47'295,"0"0"0,2 1 0,2 2-220,3 12 1,0 2-6,2-3 0,1-2-28,6-18 0,-1-3-17,-6 0 0,-3 0 28,2-3 1,-6 3-68,-10 18 0,-7 7 8,-14 8 12,-19 57-1,15-2 1,0 6-487,-3 17 0,2 9 482,8-15 1,1 6-1,1 2 1,1-3 9,0 8 0,2-2 0,1 1-11,-1 2 0,0 0 0,3-6-22,4-1 0,3-9 16,4 0-51,2-5 57,5-11 241,2-13-73,2-14 157,15-43-275,-11 8 1,2-5-51,6-13 0,0-2 288,-4 9 0,0 3-305,-3 7 0,0 7 50,7 10-33,13 26 11,-15 11 0,1 6-129,13 11 1,1 2-520,-5 1 0,0-1 435,5-2 1,1-3-21,-9-14 1,3-4-82,16-2 1,4-5 296,-2-9 1,-1-7 128,8-10 1,-6-12 248,-15-8 0,-9-7-268,-9 4 1,-8-2 43,-10 2 1,-6 4-60,-12-5 1,-27 13 906,-15 31-979,20 15 0,1 7-20,8 1 0,3 3-315,4 9 0,5 1 284,6 16 1,8-8 347,16-11-146,25-13 33,19-23-42,-22-12 1,-1-6 98,16-14-129,-14-12-6,-22 22 443,-3 8-599,-1 19-7,9 28-195,1 1 134,9 11 51,-1-22 50,3-11 67,4-7-61,1-21-6,0-10 128,-13-9 1,-1-6 45,-1-5 1,-1-1-175,-1 0 0,-2 2 0,-4 3 0,-2 4 0,-2 1 0,-6 20 0,-2 39 0,-2 21 0,-2 9 0,-3 10 0,0 1-655,3-15 1,0 0 0,0 2-1,-1 2 655,-1 10 0,-1 4 0,0-1 0,0-6 0,1-3 0,0-5 0,1-2-302,-2 17 1,0-5 80,1-17 0,1-2-365,0-2 1,-1-2-2131,-4 15-3950,-3-39 6666,-1-67 0,5 9 0,2-22 0</inkml:trace>
  <inkml:trace contextRef="#ctx0" brushRef="#br0" timeOffset="188285">25436 4546 23842,'53'-27'-308,"1"0"0,-4 4 0,-1 14-1877,-6 28 0,-5 12 715,-10 1 0,-3 2 1470,4-1 0,-9 1 336,-27 26 1557,-29-27 247,-7-14 0,-5-5-917,4-3 1,1-2-731,0 2 0,9-6-493,20-12-751,68-15 325,-10 5 1,5-2-853,8-4 0,0-1 695,-4 1 1,0-3 598,4-9 1,-4-3 1428,-9 0 0,-6-2-328,-5 0 1,-7 1-513,-2-14-426,-34 29-11,-8 29-61,-9 19-107,-2 26 31,12-6 1,0 11 0,2 3-459,3-5 1,1 4 0,1 0-1,0 0 437,-1-1 0,1 1 0,0-1 0,1 0-20,2-2 0,1 2 0,1-4 0,2-6-108,0 5 0,3-7-195,0 20-298,3-16-2111,7-1 2722,9-66 0,-6 31 0,0-54 0</inkml:trace>
  <inkml:trace contextRef="#ctx0" brushRef="#br0" timeOffset="189035">26075 4557 24620,'53'-9'82,"1"0"0,-3 4 1,-5 6-324,6 22-703,-23-1 1,-4 5-346,-6 30 1255,-28-21 1,-10-2 187,-4-6 0,-5-4 87,-14 0 0,-1-5 706,-16 2 378,6-3-406,34-10-852,56-9-134,23-12-186,-7 2 1,2-2-707,-7-2 1,-2-2 764,2-1 1,-1-1 182,-2-1 0,-1-2 244,2-8 0,-4-4 254,-14 4 1,-7-1 16,-8-29-398,-38 26-10,-32 30 4,6 27-58,18 8 0,4 9-20,8 6 1,8 4 52,9 8 1,11-1 473,6-14 0,8-6-527,15-10 1,5-9-20,-6-10 0,2-7 105,12-10 0,1-8 309,-4-5 0,-3-4-263,0-2 0,-4-4-20,-8 0 1,-5-1 33,-7 3 1,-3 3-169,6-7 0,1 3 0,-14 24 306,-1 45-849,-3 27 98,-2-14 0,-1 0 279,0-7 1,0-3 232,1 22 29,5-42 21,3-12 107,6-14 207,28-33-229,-16 8 0,2-3 27,8-9 1,0-1-308,-7 9 0,-3 3 157,17-12-79,-26 32-12,-1 27-117,1 26-81,-3-12 0,1 1 110,15 22 60,11-18-77,-4-27-125,17-36 242,-33-18 0,-4-4 0,18-2 0,-31 8 0,1 0 0</inkml:trace>
  <inkml:trace contextRef="#ctx0" brushRef="#br0" timeOffset="190018">18201 4715 27247,'5'53'14,"-5"-5"0,-2 3-20,-1-10 1,0 0-96,-3 15 0,0 0 73,2-14 0,1-4 213,3 8 0,11-13-34,10-46 84,10-23-184,6-16 7,-18 22 1,2-1-39,9-11 0,0 0-37,-4 9 0,0 4-39,2 0 0,0 8 39,5 19 12,-14 34 5,-9 19-17,-5-11 0,0 3-90,0-5 1,1-1 106,0 2 0,3-4 174,14-2-174,1-36 50,5-23 1,-3-10-18,7-15-33,-5 19-134,1 12 83,-11 34 40,-3 23-543,0 9-981,0 2-1456,2-4-6840,-2-9 9437,-6-17 1,-3-8 0,-6-10 0</inkml:trace>
  <inkml:trace contextRef="#ctx0" brushRef="#br0" timeOffset="190169">18165 4243 12556,'46'39'0,"0"0"0,-9-8 0,-1 0 0</inkml:trace>
  <inkml:trace contextRef="#ctx0" brushRef="#br0" timeOffset="191069">19324 5345 24307,'30'-38'149,"0"0"1,0-1 0,12-14 0,-6 3 68,-5-5 85,-5 4 380,-6-2-576,-9 23-107,-4 6-84,-7 27 28,-13 44 56,3 2 0,0-7 0,0 3-26,5 5 1,1-1 25,0-14 0,3 0 28,7 12 0,7-6 443,21-10 279,26-23-521,-25-24 1,-2-10-115,1-10 0,-3-5-291,-7 4 1,-2 0 225,-3 0 1,-2 2 38,3-4-89,6 9-5,7 15-57,20 32 62,-2 7-303,-21-1 0,-1 3 129,19 17 11,-15-12 0,-1 3 37,-6-1 0,-4 2 263,2 5 1,-9 1-108,-18-5 1,-9-3-14,-20 14-17,-26-15 0,13-20 263,-12-6 40,15-6 384,3-6-1297,28 0-3997,47-7-418,23 2 5025,2 0 0,0 0 0,1 1 0,-25 4 0,-1-1 0</inkml:trace>
  <inkml:trace contextRef="#ctx0" brushRef="#br0" timeOffset="191368">20654 5287 26771,'-20'29'127,"0"-1"0,1 1 0,3 0-127,5 21 3,6-15 0,5 1-17,13-5 0,7-3-90,6 0 0,5-5 104,2-6 0,2-7 3,0-9 0,-1-6 8,7-10 180,-7-29 72,-17-15-247,-22 20 1,-7 1-23,-1 6 1,-7 4-605,-14 1 1,-7 8-100,-2 8 1,-3 4-2090,-10 1 0,-4 2 2798,4 3 0,-3 0 0,6 0 0,7 1 0,3-1 0,-6 1 0,0 0 0</inkml:trace>
  <inkml:trace contextRef="#ctx0" brushRef="#br0" timeOffset="191535">19865 4800 23842,'65'14'-861,"-1"1"1,-18-7 0,-7 1 0,-7 2-1</inkml:trace>
  <inkml:trace contextRef="#ctx0" brushRef="#br0" timeOffset="193153">21276 5611 27578,'32'-47'39,"1"1"0,-4 3 0,-3-2-36,-7-6 0,-5-3-1272,-5 10 1,-1-1-1,0-1 1278,0-1 1,-1 0-1,-1 1-3,0-19 0,-2 5 558,-2 22 1,-2 6-710,0-6 94,-24 86 40,6 5 0,1 10 35,1-6 0,1 5 0,1 1-16,4-12 1,1 2-1,1-1 1,3-3-249,3 0 0,2-3 0,3-1 237,6 17 0,8-7-36,5-21 0,7-6 745,21-1 0,8-8-771,4-9 1,3-9 77,-15-7 0,1-4 0,-4-4-207,9-5 1,-8-7 193,-11-8 0,-9-3 162,-8-15 513,-16-9-742,-33 25 27,-25 27-10,-7 32 12,27 0 1,3 6 37,-6 22 93,20-18 1,6 1-83,6 18 647,35-7-440,26-46-123,6-19 9,-31 1 0,-4-3-4,6-13 169,-4-6-274,-12 18 994,-2 16-1040,-3 45-33,1 5-67,5-3 0,7-2 100,4-14 1,4-6 41,11 2 1,3-9 36,3-22 0,-1-9 19,-10 0 1,-5-6-338,-2-11 0,-6-5 365,-11 7 1,-3-2-46,-2-5 0,-1-5 0,-1-1 41,-2-4 0,-1 0 0,0-2-6,0-6 1,0-1 0,-2 3-73,-2-9 1,-4 12-50,-10 21 22,-3 78 1,-1 35 41,8-33 1,1 5-1,1 1 1,0 1-209,-1 5 0,0 1 0,0 1 0,4-2 132,2-5 1,1 0 0,3-2 0,1-6-9,3 9 1,7-8 75,3-12 0,5-7-5,18 1 27,21-14 606,1-40-612,-25 2 1,-3-5 42,-5-11 0,-5-2-3,-7 9 0,-2 2-185,3-13 123,-13 55 602,-2 14-602,-2 26-212,0 0-101,2-3 56,7-4 22,5-10 230,8-11-45,19-10 112,7-24 33,-16-3 1,0-3-34,17-19 196,-7-7-151,-20 21-40,-2 10 6,-9 35-44,-2 28-110,-5-11 0,0 0-20,0-5 1,2-3 106,13 19-33,6-35 94,14-15-55,-8-18 140,4-13-90,-25-3 0,-5-6 25,-6-4 0,-3-2-39,0-1 0,-6 1-39,-10-6 0,-9 8-20,2 20 0,-4 8-17,-7 5 1,1 11-68,-16 40 51,41 24 16,38-10-33,2-33 0,5-7-17,3-7 0,3-6 39,19-5 0,4-5-769,1-6 0,-1-2 839,-1 1 1,-2-2 102,-9-2 1,-6 2-11,4 2-85,-6 13-27,-17 19-6,-4 15-25,-17 5 0,-4 5-253,0 1 1,0 0 22,-1 6 1,0-3 254,-2 13 1863,1-32-1634,10-28 331,20-31-395,-5 7 1,3-3-38,8-9 1,1 0-56,-6 6 0,-1 4-68,21-11 63,-23 29-119,1 23-369,-3 28-1146,-12-11 1,-2 3 1565,-2 8 0,-3-1 0,0 7 0,-5-12 0</inkml:trace>
  <inkml:trace contextRef="#ctx0" brushRef="#br0" timeOffset="193353">22327 5243 27281,'63'3'-133,"0"1"0,0-1 0,-5 2 0,4 0 0,-3 0 0,-7 1 1,1 3-1,-4 0 0,11 1 0,0 0 0</inkml:trace>
  <inkml:trace contextRef="#ctx0" brushRef="#br0" timeOffset="193501">24444 5813 21999,'0'0'0</inkml:trace>
  <inkml:trace contextRef="#ctx0" brushRef="#br0" timeOffset="193835">22096 6221 28671,'62'0'0,"1"-1"0,-1 1 0,-11 0 0,0 1 0,0 0 0,1 1 0,2 2 0,1 0 0,0 1 0,0 0-1169,1 0 1,1 0 0,-1 0 0,0-1 1071,-4 1 1,1 0-1,-2 0 1,0-1-147,9 1 0,-2 0 1,-3 0-234,12 1 0,-4 0 268,-10-2 1,-6 1-1787,2 2-2594,-76-1 1177,-28-1 3408,-3-2 0,0-1 1,3 1-1,9-1 1</inkml:trace>
  <inkml:trace contextRef="#ctx0" brushRef="#br0" timeOffset="194102">22232 6433 18246,'-43'0'2162,"1"0"0,4 0 0,4 0 152,3 0-1794,54 2 1,21 2-488,2 0 1,9 2 0,4 1 0,-1-1-1045,3 0 1,0-1 0,2 1-1,2 0 1011,-11 0 0,3 0 0,2 0 0,-1 0 0,-1 0 0,-4 0 0,7 0 0,-4 0 0,0 0 0,0 0 58,6 1 0,1 0 0,-1 0 0,-4 0-47,-1-1 0,-4 1 0,0-1 7,0 0 1,0 1 0,-8-2 32,14 4-286,-33-5-773,-19 0-8352,1 5 9360,3-3 0,-1 2 0,-1-5 0</inkml:trace>
  <inkml:trace contextRef="#ctx0" brushRef="#br0" timeOffset="194235">24206 6711 17451,'0'0'0</inkml:trace>
  <inkml:trace contextRef="#ctx0" brushRef="#br0" timeOffset="204308">5470 14289 26889,'46'5'134,"0"0"0,-6-2 1,4 0-1,6 0-103,5-1 1,7-1-1,5 0 1,3 0-1,-1 0-810,-12-1 1,0 1 0,2 0 0,0-1 0,2 1-1,1-1 1,1 0 773,-5 0 0,2-1 0,1 1 0,1-1 0,1 1 0,-1-1 0,0 0 0,-2 1 0,-3-1 0,6 0 0,-2 0 1,-1 1-1,-1-1 0,0 0 1,-1 0-1,0-1-12,7 1 0,2-2 0,-1 1 1,-3 0-1,-3-1 0,-6 0 362,9 0 0,-8-1 0,-1 0-319,2 1 0,-2 0 1,-7 0 1085,16-4-1106,-36 6-645,-20 0-1501,-7 1-39,0 0 0,0 0 1</inkml:trace>
  <inkml:trace contextRef="#ctx0" brushRef="#br0" timeOffset="-213302.73">7241 15214 25191,'36'-17'200,"0"1"1,13 0-1,9 0 1,3 2-353,-5 4 1,2 1 0,3 0-1,-1 0-1282,0-1 0,1 1 0,0-1 0,0 1 631,1 0 1,1 1 0,-2 0-1,-5 1 803,0 1 0,-3 0 0,-7 2 0,-7 1 0,-4 0 0,-1 0 0,0 0 0</inkml:trace>
  <inkml:trace contextRef="#ctx0" brushRef="#br0" timeOffset="-212887.73">10713 14770 26256,'62'-8'41,"0"-1"0,0 1 0,-12 2 0,1 0 0,0 0 0,1 1-33,0 2 1,1 2-1,0-1 1,0 0-887,1 0 1,0 0 0,-1-1 0,-1 1 892,11-2 0,-2 1 0,-2-1-4,-9 1 0,-2 0 0,-3-1-34,6-1 0,-5 0 157,19-2 832,-20 1-580,-15 2-156,-7 0 39,-9 1-648,-7 2 379,0 0 0,-6 1 0,4 0 0</inkml:trace>
  <inkml:trace contextRef="#ctx0" brushRef="#br0" timeOffset="-212187.73">10782 15131 27650,'55'-15'16,"0"0"1,0 0 0,-3 2 0,5 1 0,2-1 0,-1 2 0,-2 0-1099,-1 2 0,-2 0 1,0 2-1,3-2 1075,-1 1 0,3 0 1,0-1-1,-2 1 1,-5 1-4,1 1 1,-5 2 0,-1-1 586,16-1 1,-4 0-562,-15 2 1,-3 0 412,-5 0 1,-4 1-217,0 0-146,-19 2-67,-12 1 2106,0 0-4688,7 6 2582,0 0 0,2 2 0,-3-3 0</inkml:trace>
  <inkml:trace contextRef="#ctx0" brushRef="#br0" timeOffset="-207576.73">10311 16677 26491,'54'-6'40,"-1"0"1,-10 1 0,1 0 0,2 1-41,8-1 0,3 1 0,1 0-1369,-10 1 1,2-1 0,1 1 0,0 0 1375,1 0 0,0 0 0,1 0 0,2 0-7,0 0 0,2 1 0,2 0 0,0 0 0,-1 1-185,9-2 1,0 1 0,0 0 0,-2 1 175,-3-1 1,0 1-1,-1-1 1,-4 1 189,5 0 1,-4 0 0,-7 0-182,-13 0 0,-4-1-91,4-1 1,-2 0 146,14-2 2101,6-1-1844,-19 3 2162,-7 0-2441,0 2 834,-1 1-845,-3 0 468,16 0-491,1 1 39,2 0 12,-17 0 10,-16-1 23,-10 0-659,-2 1 0,0 0 1</inkml:trace>
  <inkml:trace contextRef="#ctx0" brushRef="#br0" timeOffset="-206103.73">15449 16619 23909,'35'2'274,"0"-1"1,19-1-1,11-2 1,-1 1-249,-7-1 0,-1 1 0,5-1-1027,-9 0 0,5 0 0,1-1 0,1 1 0,-4 0 1017,5 0 1,-3-1 0,0 1 0,3 0-7,-1-1 0,2 1 0,2-1 0,-1 1 0,-1-1 14,-6 0 1,0 1 0,-1-1 0,0 0-1,0 0-23,14 0 1,0-1-1,-2 1 1,-4-1 37,0 0 0,-4-1 0,-7 1 76,-6 1 1,-8-1 253,4-1 941,-23 4-823,-7 0-369,-6 1-51,-4 1 2275,-1 2-3389,0 2 1398,0 1 0,0-3 0,0-1 0</inkml:trace>
  <inkml:trace contextRef="#ctx0" brushRef="#br0" timeOffset="-204253.73">4928 17404 15104,'-35'-13'1966,"-1"0"0,-22-9-801,45 12 5,5 2-66,2 1-314,5 2-180,0 2-246,1 0 280,3 0-526,42-9-90,-15 6 0,8 0-346,9 0 0,10-1 0,5 0 0,-1 1 318,-9 1 0,1 2 0,0-1 0,2 1 0,0 0 10,6-1 0,2 0 0,0 0 1,0 1-1,-3-1-10,4 2 0,-1-1 0,-3 2 0,-5-1-141,-5 1 0,-4 0 0,-7 1 147,24-1-6,-35 1-11,-20 0-3966,-16 0 3977,-2 0 0,1 0 0,1 0 0</inkml:trace>
  <inkml:trace contextRef="#ctx0" brushRef="#br0" timeOffset="-203219.73">10958 17359 24743,'45'1'266,"-11"-3"0,8-1-248,7 0 0,10-2 1,4 0-1,-4 1-1248,-8 0 1,-1 1 0,0-1 0,4 1 1221,4-1 0,4 0 1,2-1-1,-2 2 0,-4-1-41,11 1 1,-3 1 0,-3 0 141,-5-1 1,-1 0 0,-3 1-97,11 0 0,-4-1 0,-6 0 0,-5 0 71,9-1 1130,-12 0 146,-30 1-806,-9 1-280,-5 0 2322,-8 1-2490,-2 0 991,1 0-1300,1 0-201,16 1-352,-3 0-2029,4 0 2801,-16 1 0,-6 0 0</inkml:trace>
  <inkml:trace contextRef="#ctx0" brushRef="#br0" timeOffset="-202217.73">3503 18132 24200,'43'-23'-310,"1"1"0,-2 1 1,-1 2-2277,-4 6 1,-1 3 2585,15-3 0,-6 0 0,-30 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21:14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18294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21:54.87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1829 5640 23847,'1'43'236,"0"-10"-236,9-15-101,-2-10 134,8-3 527,14-13-414,-3-9 0,4-7-118,17-17 0,2-5-556,-17 14 0,0-1 1,1-1 530,5-7 1,2-1 0,-1 2-4,-7 7 0,-1 1 0,2-1-119,10-9 0,3-1 1,-1 2 144,-8 7 0,0 3 0,-1-1 114,-1 1 0,1 0 1,-5 4-24,17-11-78,-36 28-39,-13 10-1826,0 0-1316,0 13 3535,0 6 0,0-2 0,0-1 1</inkml:trace>
  <inkml:trace contextRef="#ctx0" brushRef="#br0" timeOffset="2054">5381 5524 22862,'22'3'235,"18"17"-229,-20-2-1,16 8 96,-20-20 201,9-2 258,9-17-392,-5-4 0,2-6-76,10-15 1,0-4-601,-3 2 0,0-2 522,4-7 0,-3 2-11,-11 13 0,-1 1 81,6-5 0,-2 0 291,11-10-347,-7 7-196,-24 29-560,-11 11-1025,0 4 187,-5 10-2299,1 6 3865,-6 8 0,5-11 0,0-5 0</inkml:trace>
  <inkml:trace contextRef="#ctx0" brushRef="#br0" timeOffset="26638">14369 6827 22515,'32'-8'1243,"7"1"-1067,4 6 1,10 1-105,5-1 1,7 1 0,5 0-539,-14 0 0,3 0 0,3 0 1,2-1-1,2 1 462,-5 0 1,4 0 0,1 0 0,2 0 0,-1 0 0,0 0 0,-2 0-397,-5 0 0,-1 0 0,0 0 1,-1 0-1,0 0 0,-1 0 0,0 0 400,6 0 0,0 1 0,-1-1 0,-1 0 0,-3 1 0,-3-1 10,5 1 0,-4 0 0,-2-1 0,-3 2 146,3 0 1,-2 0-1,-2 0-156,-4 0 0,-2 0 0,2 0 0,8 0 0,2 0 0,-1 0 86,-5-1 0,-2-1 0,-1 1 112,13 0 1,-3-1 65,1-4 0,-5-1-13,0-1-150,3-8 0,-26 5-73,-6 1 819,0 0-1312,-10 3 1236,-41-8 0,19 10 1,-31-4-1</inkml:trace>
  <inkml:trace contextRef="#ctx0" brushRef="#br0" timeOffset="42869">16655 5602 18061,'26'7'308,"-5"3"-151,-19 4-73,0 1-6,-1 4-72,3 5 572,5-4 855,15-5-767,3-10-218,15-16-201,0-9-121,-5-4 1,4-5-111,4-5 1,2-2-424,-7 6 0,2-2 0,-2 1 404,9-6 0,-3 2 3,-4 4 0,-3 4-149,3 1 143,-12 9-258,-9 7-1416,-11 5 1680,-21 20 0,7-11 0,-12 13 0</inkml:trace>
  <inkml:trace contextRef="#ctx0" brushRef="#br0" timeOffset="72404">2072 7360 22004,'-7'39'-9,"2"14"1,1 7 25,0-3 0,0 6-618,1-14 0,-1 5 1,1 4-1,0 1 1,-1-4 588,1 5 1,0-2 0,0 0 0,0 2 12,0 5 1,0 1-1,0 0 1,0-4-1,1 4 1,0-3 0,1-7-2,0-1 0,1-6 0,-1-9 0,2-3 901,2 8-901,1-3 577,0-21-514,0-4-624,-11-23 264,0-2 1514,-7-6-1374,3 3 57,3 5-259,4 1-133,2 4 189,2 0 303,0 5 34,0 4-1,0 15-33,3 9 23,1 0-18,0 1-5,1-5 6,-3-8 22,0 4-28,-2-15 62,-3-2-1,-15-6 46,-13-18 33,-4 2 61,-4-17 96,13 7 515,-1-4 34,9 11-566,3 3-414,10 10 128,4 7 6,1 9 0,3 9 56,12 34 0,-3-23 0,2 1-39,4 7 0,1-2-17,12 17 201,0-21 242,-17-24 274,1-4 285,-1-29-666,8-30-297,-10 23 0,-1-2-174,3-9 0,0 1 147,6-18 4,-5 25 1,-1 1-17,4-7 0,3 1-101,-13 29-16,-4 6-1003,-2 3-381,-2 1-1272,2 2-1893,0 3 4666,0 3 0,0-1 0,-2-2 0</inkml:trace>
  <inkml:trace contextRef="#ctx0" brushRef="#br0" timeOffset="79551">5860 11758 21763,'-51'3'679,"19"1"-237,51 2-67,27 2-117,-9-3 0,4 0-504,14 0 0,8-1 390,-11-2 0,7 0 1,3-1-1,-1 0-352,1-1 0,1 0 0,1 0 0,0-1 220,-6 0 0,1 0 1,1-1-1,-1 1 1,-4-1-152,2 0 1,-2 0-1,-3 0 1,-4 0-33,18-2 0,-9 0-90,-13 1 1,-8 2-462,-6-1-1586,-10 2-952,-44 9 3260,-39 8 0,25-5 0,-11 3 0</inkml:trace>
  <inkml:trace contextRef="#ctx0" brushRef="#br0" timeOffset="79932">6013 11967 21427,'-15'1'572,"42"-2"-530,28-2 0,15 0-32,-23 0 0,4 0 0,1 0 0,1 0-997,5-1 1,0 0-1,1 0 1,-2 0 888,9-1 1,-2 0 0,-2 1 73,-10 0 0,-2 0 0,-7 0 1073,18-4-1049,0 2 1209,-24 2-161,-3 0-729,-26 4-207,-8 0-1279,0 0 0,0 0 0</inkml:trace>
  <inkml:trace contextRef="#ctx0" brushRef="#br0" timeOffset="85101">11319 8449 19484,'-13'47'349,"0"-1"0,1 1 1,4 0-121,9-9 1,3 1-921,0 3 1,0 1 785,2 0 0,1 1-31,0-2 1,0 1 239,3 12 1,0 1-286,-1-7 1,0 0-17,1 3 0,-1-4 221,2 12-364,-5-30 61,-5-23-828,-13-8 875,-23-24-271,6 4 1,-1-1 277,0-3 0,0 0 26,-1-2 1,2 2 233,-4-4 118,6 7 95,9 9 476,8 4-370,6 5-22,3 2-212,6 13-124,3 5-95,19 30-50,6 7-18,-11-21 1,0-1-34,12 12 50,-8-17 40,-11-20 195,-3-6-83,2-12 112,10-29-309,-8 9 1,2-4 13,6-11 1,1-1-37,-4 8 0,1 2-25,0 4 0,-1 3 42,7-1-5,2 6-298,-12 12-525,-3 4 82,-11 11-900,-4 11 1646,0 10 0,0-7 0,0 3 0</inkml:trace>
  <inkml:trace contextRef="#ctx0" brushRef="#br0" timeOffset="98352">16929 10454 23427,'37'0'190,"-1"0"1,10-1 0,2-2-135,11 0 0,3-1-933,-15 1 1,3-1 0,-1 0 894,0 0 1,0-1 0,0 1-19,3-1 0,0 1 0,-4-1 392,6 0 1,-4 0-500,-3 1 1,-6 0-722,-8 1-1377,-27 2 0,-19 1 0</inkml:trace>
  <inkml:trace contextRef="#ctx0" brushRef="#br0" timeOffset="98838">16185 11080 9369,'0'0'0</inkml:trace>
  <inkml:trace contextRef="#ctx0" brushRef="#br0" timeOffset="99153">16185 11080 24553,'63'12'89,"0"0"1,0 0-1,-12-4 1,4-1 0,2-1-1,-1-1 1,-3-2-90,4-2 0,-2-3 0,-1-1 0,0 1-636,2 1 0,1 1 1,-2-1-1,-5 0 639,21-3 0,-11-1 25,-8 1 714,0-2-1269,-24 4-4189,-17 12 4716,-45 18 0,9-8 0,-9 6 0</inkml:trace>
  <inkml:trace contextRef="#ctx0" brushRef="#br0" timeOffset="99802">15164 11762 19770,'34'1'2161,"8"0"-1650,20-1-1617,-17 0 1,4-1 1189,-6 1 0,3-1 0,6 0-41,-3 0 1,6 0 0,3-1-1,1 1 1,0-1-40,0 0 1,1 0-1,0 0 1,0 0 0,0-1-357,0 1 1,1 0-1,-1 0 1,-1-1 0,-3 1 351,3-1 0,-1 0 0,-4 1 0,-7-1-23,3 0 1,-8-1 338,-4 1 0,-5 1-1179,4-1-924,-11 1 1787,-39 9 0,8-5 0,-13 5 0</inkml:trace>
  <inkml:trace contextRef="#ctx0" brushRef="#br0" timeOffset="100335">15679 12602 25466,'62'-23'431,"-24"12"1,3 3-340,10 4 1,5 2-824,-9 0 1,4 0 0,5 0 746,-2 0 1,6-1 0,3 1 0,1-1 0,-1 1-479,-7 0 0,1 0 0,0-1 1,0 1-1,1 0 0,-1 0 466,1 0 1,1 0 0,0 0 0,0 0-1,-2 0 1,-1 0-5,6 0 0,-1 0 0,-2 0 0,-2 0 0,-5 0-50,5 0 0,-6 0 1,-1 0 43,14-1 0,-4 1 6,-14-1 0,-5 1 45,-6 0 0,-3 0 971,10-1-881,-13 1 2648,-15 1-2783,-12 1-321,-2 0 0,0 0 0</inkml:trace>
  <inkml:trace contextRef="#ctx0" brushRef="#br0" timeOffset="101452">16249 7754 19540,'0'36'351,"-1"-1"0,0 3 0,1 0-222,0 2 0,0 2-644,0 9 0,0 6 586,0-8 1,1 6-1,-1 2 1,0 0-250,0 1 1,0-1 0,0 1 0,0 1 227,1 6 1,0 1-1,0-1 1,0-4-23,0 1 0,0-4 0,0-5 8,2 2 1,0-6-32,4 15 230,-2-17 0,1 1-219,-1-7 1,0-2-17,-1 3 0,0-4-33,0 0 239,-4-25-1399,-4-25-1495,-18-33 19,0 5 0,-1-3 2494,1 2 0,-1 2 0,3 4 0,1 4 0,4 10 0</inkml:trace>
  <inkml:trace contextRef="#ctx0" brushRef="#br0" timeOffset="101820">15864 9075 22492,'24'38'465,"0"0"-286,4 13-179,-6-11 84,6 13-78,-10-22 83,3 3 404,-2-14 734,9-5-801,-5-26-264,10-15-27,0-19-274,-12 16 0,1-1 142,1-2 0,2-2 111,10-15 1,3-1-61,-4 5 0,1 0 36,1-2 0,-1 3-90,-13 16 0,-3 4-633,0-1-1076,-15 19 1709,-3 4 0,-1 2 0,0 0 0</inkml:trace>
  <inkml:trace contextRef="#ctx0" brushRef="#br0" timeOffset="104554">16677 8434 23915,'0'39'203,"0"0"0,0 14 1,0-1-204,0 14-206,0-24 0,0-2 44,0 5-672,0-7 190,0-19-576,-4-39 1136,0-17 75,1 1 1,-1-4-421,1 4 0,1-1 566,1-2 1,0 0 63,-1 1 1,2 1 537,0-5 1,3 1 201,14-21-815,-2 31 0,4 3-98,20 0-28,24 14-45,-18 12-62,0 22 107,-22 15-5,-26 8 836,-15 6-893,-12-16 62,-15 8 34,8-13 5,3-4 202,19-15-208,12-8-33,3 0-56,0 1 45,0 3 11,6 4-39,12 20 39,14 12 6,4 3-6,1 1-6,-6-19-369,18-4 106,7-11 252,-21-15 0,-1-5 29,18-13 4,-12-23-10,-21 1 0,-6-2 117,-5 0 22,-5 4 12,-2 6 202,-5 8-247,-8 13-168,-3 15 50,-6 21-67,5 16 70,9-1 1,1 5-49,1 1 1,4 2 44,7 7 1,7-1 13,5-9 0,5-5 43,29 5 27,6-23-72,-16-19 67,-2-11-40,-3-9 79,3-31 31,-24 21 0,-4-3 5,1-7 1,-3 1 42,-1-20-57,-8 15-100,-1 29-1,0 6-201,0 5-101,4 3 230,4 6-45,6 4 16,7 7-268,2 5 68,6 2-421,15 14 78,-4 1 130,-2 10 386,-17-13 95,-18-3 72,-14-12 186,-18 4 229,-9-6 247,-3-4 83,15-7-654,14-6-208,34-10-493,23-9 163,-6 1 0,2-1 260,-4 2 0,0 0 87,0-3 0,-2 0 28,8-8 6,-7-2 145,-9 1 527,-10-10-118,-8 4-392,-7 2-16,-7 11-187,-9 13 30,0 4-180,-9 23 73,9 23 19,6-9 1,5 3-51,11 4 1,5-2-133,14 18-61,27-16-134,-4-28 229,-12-6 0,2-5 216,-2-10 0,1-4 237,5-2 1,-3-4 56,-13-2 0,-4-2 269,7-22-236,-25 15-16,-3 4-102,-3 3-32,-11-1-203,-8 10 46,-7 3-96,-5 17-28,-10 46 123,19-13-75,6-3 0,4 0-25,8-1 22,7-8 84,6-8 84,7-8-84,8-6 0,3-3 67,-1-8-11,7-13-11,-7-11 117,-1-7-72,-12 12-320,-9 11 96,-3 12 94,1 8 24,3 15 66,10 9 51,10 1 56,0-9-57,4-15 97,-8-10 178,2-9-44,0-8 341,11-27-213,4-6-342,-15 22 1,0 1-40,11-10-78,-7 18-5,-9 17 5,2 8-101,2 10-218,13 24-600,-2 16 393,-3 1 77,-11-3 29,-15-23 112,-2-3 818,-2-13 51,0-16-7,1-27-504,19-20-50,0 2-120,7 19 0,4 5-149,9-2-11,15-2-309,-9 12 315,-16 6 212,-3 2 62,-17 5 79,-9 2-12,-4 0 0,-12-5 191,-13 5 55,-17 6-161,5 13-34,1 12-118,18 11 33,5 24-100,19-1-9,12-31 0,5-3-265,23 4-46,23-33 158,-13-19 181,-18-6 0,-2-7 233,-2-4 0,-4-5 269,4-12 0,-5-3 50,-8-1 0,-6 2-424,-5 12 1,-2 3 39,-3 5 0,-2 5 9,0 3-190,-3 15-79,-3 41 137,1 4 0,1 3-31,0 6 1,1 1-235,1 8 1,0-1 65,2-14 1,0 0-49,4 6 0,1 0-114,9 18 465,11-11 112,7-50-112,-6-21 16,2-23 494,-9 7-68,3-6-459,-6 19-303,4 7 85,-9 28-404,2 12-442,-4 10-5422,8 23 6402,0 1 0,-4-11 0,-3-14 0</inkml:trace>
  <inkml:trace contextRef="#ctx0" brushRef="#br0" timeOffset="105135">20249 8525 24704,'-65'-1'-20,"28"10"1,4 5-115,2 19-191,-4 13-28,22-20-50,9-2 610,26-12-28,13-15 325,19-20-145,-11-2 212,-8-4-100,-18 16-303,-5 4-168,-3 5 0,-1 12 78,4 34-16,0 4-233,-5-10 1,0 1 120,5 26-208,-7-20 1,0 2-71,-1-3 0,-2-1 308,-4 3 1,-4-4 455,-19 9 35,-4-31-45,-8-29 301,11-13-77,2-34-592,17 23 1,6 0-728,14-10 0,8 2-354,-1 8 1,6 4-1590,18-1 1,5 4-372,-10 9 0,1 2 2983,4-2 0,-3 1 0,5-1 0,-14 6 0</inkml:trace>
  <inkml:trace contextRef="#ctx0" brushRef="#br0" timeOffset="105703">20690 8565 23735,'-34'-12'275,"0"10"-225,10 17 1,-13 34-57,9 9-19,14-24 0,3 0 25,8 11 123,17-23-73,10-18 124,5-10 39,2-6 997,7-26-85,-7-7-520,-2-7-538,-15 19-67,-8 17-112,-4 13 40,5 20-802,10 16-1243,15 11 498,0-6-168,8-18 438,-12-19 783,7-31 1658,-10-22 11,-12 11 1,-4-4 97,-3 0 0,-2 2-130,-2-23-416,-2 23-655,0 31 84,1 20 173,3 51-209,-2-27 0,1 3-48,1 18 0,0 4 13,-1-13 0,1 3 0,-1-3-198,1 6 0,0 1-540,-1-1 1,1 3 0,-1-5-2122,-1-7 1,-1-3 2845,-2-2 0,-1-4 0,1-3 0,-4-26 0</inkml:trace>
  <inkml:trace contextRef="#ctx0" brushRef="#br0" timeOffset="106219">21002 8618 23019,'40'-5'-423,"1"0"1,1 5 0,-7 7-765,-11 26 857,-3 4 218,-30 1 73,-8-12 134,-26 7 571,7-6 819,2-2-668,16-13-469,26-8-225,10-9-123,15-6-39,10-10-118,-9-1 0,2-3 162,-1-4 1,0-2 341,4-5 1,-3 0 83,-11 8 0,-5 2 123,3-11-116,-19 23-371,-3 5-470,-1 5 44,3 17 275,4-1-34,7 16-162,8-7 107,7 2-471,20 5 341,4 4 303,-3-2-33,-13-2-113,-24-10 140,-6-2 6,-7-2-2604,-47 6 2604,9-11 0,0-1 0,-25 7 0,1-7 0</inkml:trace>
  <inkml:trace contextRef="#ctx0" brushRef="#br0" timeOffset="107605">15735 863 24368,'-5'61'154,"4"-25"0,0 0-95,3 9 0,0 1-722,0 0 0,-1 1 663,0 0 0,1 2 22,-2 6 1,1-1 209,0-13 1,0-2 2,1 25-11,1-60-224,-1-39-2,0-4 0,-1-9 0,1 1-330,1-17 1,0-5 333,0 10 1,1-6 0,0-1 0,0 5 13,1 5 1,0 4 0,0 0 41,2-6 0,1 0 0,0 9-10,0 11 0,2 7 607,8-4-655,-3 24-28,15 11-634,13 30 46,-14-4 0,-3 7 53,-3 17 1,-6 4 478,-6-5 0,-7 1 83,-10 5 0,-7-2 1,-6-14 0,-5-2 3,-4-2 0,-4-2 67,0-3 0,-3-2 420,-10-1 0,-1-4 294,11-8 0,1-3-173,-26 8-337,35-22-268,25-5 56,25-8-107,20 7 348,-8 13 0,3 8-314,8 15 0,-1 6 5,-5 1 1,-2 3-495,1 9 1,-2-1 171,-9-12 0,-2-2-81,2-1 0,-1-2-417,-1-2 0,0-3-1622,6 0 1,1-7 2447,19-25 0,-12 15 0,-20-35 0</inkml:trace>
  <inkml:trace contextRef="#ctx0" brushRef="#br0" timeOffset="108168">16352 1491 23808,'15'-61'187,"-6"26"1,3 0-317,6 0 1,-1 1 122,7-28 6,-15 2 0,-17 20 28,-8 4-22,-10 7-6,-17 10 33,4 40-11,19 7 1,6 8 10,8 17 1,10 5-34,3-6 0,9-1-42,19 7 0,11-10 3,4-23 0,5-11 80,-10-8 0,2-4 0,-1-8-337,0-9 0,-1-8 0,-5-3 453,8-12 0,-7-7 2,-8-6 1,-8-2-7,-13 13 1,-5-1 126,0-13 0,-5 0-196,-5 11 0,-5 3-115,-3 0 1,-4 8-32,-14 11 57,0 40 1099,19 19-1262,7 9-269,20 7-409,10-14 0,9-1-770,11 2 1,6-2 785,-12-7 0,2 0 0,-3-2 830,10 3 0,-6-1 168,-12-7 0,-9-1 963,-14 2 1564,-61 4-2163,11-18 0,-5-3-457,-15 2 1,0-2-2490,12-4 0,6-1-4941,6-3 7355,55-8 0,4 4 0,0-3 0</inkml:trace>
  <inkml:trace contextRef="#ctx0" brushRef="#br0" timeOffset="109751">17352 1362 24883,'49'-28'-153,"0"0"0,-3 3 0,-5 1 80,7-4 79,-7-8-34,-22 5 22,-34 6 6,-14 17 34,-24 22-23,13 13 11,15 1 1,4 5 33,5 3 0,6 3-11,6 6 0,8-1-45,6-9 0,7-5-352,12-4 0,5-8 10,0-9 0,5-6-683,23-3 0,3-6 874,-14-2 0,0-3 108,-7 2 0,2-3 0,-3-3 152,13-17 0,-6-7 502,-9-4 0,-5-3-130,-2 1 1,-5-1-171,-12 2 0,-8 2 181,-13-7-240,-30 9-151,-23 33-70,14 22 0,1 9-34,5 1 0,4 6-266,0 11 0,7 2 260,12-10 1,4 0-3,-4 28-45,8-7 88,33-8-413,25-28 381,-13-24 0,2-10 151,2-10 0,-4-8-50,-9 0 0,-5-2 344,-7 1 1,-5 1-87,-3-7 95,-6 8-460,-2 17 6,-2 18-56,0 22-28,0 15-700,12 25 565,1-18-22,13 6 230,17-33 168,8-27 128,-16-11 1,-2-6 3,-4 0 0,-4-4-209,2-7 0,-3-1 419,10-18-105,-10 20 1,1 1-230,-1 8 1,2 2-166,6 0 0,2 5-45,17 14 39,0 26-201,-17 18-247,-2 10-201,-9 5-23,-13-17 0,-3 2 437,-6 25 342,-21-3 151,-2-31 714,-9-25-423,13-20 157,7-27-583,14 9 1,8-3-124,16-11 1,7 1-498,-1 6 0,6 3 494,12 1 1,3 5-31,-12 11 0,-1 4-12,-1 1 1,0 2-12,-4 2 1,1 3 44,2 2 0,0 3-269,18 8-27,-8 11 195,-28 1-117,-16 0 117,-5-10 62,0-5 168,0-2 856,-8-17-957,-1 1-11,-10-13 22,0 7 34,-13-2-56,-5 11 101,-10 33-34,11 13-31,20-2 1,3 3-193,5-2 0,3 0 156,1 2 0,1 1 0,0-2 0,3 1-70,10 8 0,8-4-555,8-12 1,8-6-412,17-3 0,5-11 856,-6-12 1,-1-10-263,3-8 0,-6-8 442,-16 1 0,-4-6 313,5-20 1,-4-6 94,-11 16 1,-1-2 0,-2-2 198,0-9 0,-1-2 0,-3 1-165,-1 8 1,-3 1-1,-1 4-341,-2-2 0,-3 6-90,-5 1 28,-4 58-33,2 27 0,3 14-8,1-10 0,2 3 0,0 3-629,2 9 0,2 3 1,0-3 422,1-9 1,0-3 0,2-3 36,4 4 1,3-8-16,11-1 186,2-17 681,2-14-647,17-47 10,-19 7 1,1-4 227,7-17 0,0-1-155,-8 9 1,1 2 66,2 5 1,-1 7-50,0 13 1479,4 25-1614,-18 18 0,-5 8-283,3 10 1,-1 3 60,0-1 1,1-1-129,0-2 0,2-7 25,11-4-86,20-23 406,5-50 2,-18 3 0,-2-11 3,-8-11 0,-4-10 0,-2 7 0,0 11 0,-2 2 0,-4-15 0,0-1 0</inkml:trace>
  <inkml:trace contextRef="#ctx0" brushRef="#br0" timeOffset="110571">21590 736 19893,'9'-47'1258,"-1"1"1,-2 4-1,-6 6-619,-19 6-264,-15 8 34,-14 11-160,4 14 1,-3 10-164,-8 19 1,1 12-703,20-10 1,0 5 0,1 1 0,2 1 615,-3 8 0,3 1 0,4 1-4,4 6 0,5 2 0,5-5 68,6-7 1,7-3-99,8-3 1,7-2-88,4-2 1,9-4-291,5-7 1,7-3 0,2-3 128,1-2 0,2-5 1,2-4 267,4-6 1,2-4 0,-4-5 13,3-6 0,-8-10 59,-12-9 0,-12-6 75,-25-23 109,-19 19 0,-10 3-95,-8 8 0,-6 6-47,-10-3 0,-2 8 718,14 14 1,3 8-820,-11 18 140,41 11 457,25 1-530,15-2 137,11-15 1,8-4-169,6-3 1,1-4-34,1-2 0,-1-4 33,-5-3 1,-4-4 108,1-13 280,-15 0 62,-12 2 345,-11 0-703,-8 11-56,-13 36-73,2 9-17,2-2 0,1 4 17,5-5 0,2 2-196,0 19 0,2 0-70,4-13 0,2-1-121,-1 11 1,6-2-1972,6-12 0,8-7 2358,14-8 0,2-4 0,4 15 0,17-26 0</inkml:trace>
  <inkml:trace contextRef="#ctx0" brushRef="#br0" timeOffset="111168">22490 1103 24956,'-44'-20'278,"-1"-1"1,4 7-1,3 12-278,-7 43-516,24-13 0,2 4 516,1 2 0,2 4-55,2 12 1,5 2-61,6-10 0,6-1 248,11-2 1,6-5-62,21-5 108,17-43-96,-19-15 269,-4-16-17,-7-4 333,-13 15 1,-2-1-328,4-18-365,0 6 12,-7 29-22,0 26-107,3 10-376,21 14 74,13-11 162,16-18 280,-31-22 0,-3-8 36,-6 0 1,-4-5-254,-3-11 1,-4-1 348,-5 6 0,-2 0 195,0-21 1,-1-2 16,-2 6 1,-1 0-85,1-1 0,-2 6-254,-3 7 89,1 65-95,0 16 0,1 9 2,0-6 0,1 3 0,1 6-333,2 10 1,2 6 0,1 4 0,0-2 288,0-3 0,0 0 0,0 0 0,1 0-402,0 0 1,0 1 0,1-2 0,-1-4 239,2 2 1,-1-4 0,-2-8-340,-2-14 0,-2-5-826,1 24-434,-3-11-2964,0-6 4767,-10-85 0,8 43 0,-3-29 0,0-1 0</inkml:trace>
  <inkml:trace contextRef="#ctx0" brushRef="#br0" timeOffset="111702">22889 1043 21041,'8'-47'1598,"0"0"1,-2 11-1,6 5-1441,42-3-157,-9 30-59,-11 7 0,0 6-597,-1 10 1,-4 7-56,-7 4 0,-7 6 347,-7 8 0,-8 1 338,-9-8 1,-6-3 25,-11-2 0,-4-5 90,-19 5 705,-6-3 784,25-15-1371,13-3-208,39-23-342,23-5 70,-14 2 1,3-2-668,3-2 0,2 0 328,2-3 0,1-1 132,-2 0 0,0-3 173,10-9 0,-3-4 457,-11 2 0,-4-2 471,0-4 0,-6 0-95,-6-13-107,-28 21-12,-7 25 516,-18 16-201,8 30-314,5 25-308,26 4 155,5-30 0,5-3-251,28 12-120,-6-17 1,3 0 75,-3-3 0,1 0-3,2 3 0,-3 1 61,-12-3 1,-8 1 115,-14 12-40,-23 0 1,-17-10 242,-22 3-3553,6-10 3215,3-3 0,24-13 0,20-5 0</inkml:trace>
  <inkml:trace contextRef="#ctx0" brushRef="#br0" timeOffset="111868">24206 1186 7486,'17'-28'0,"-3"7"0</inkml:trace>
  <inkml:trace contextRef="#ctx0" brushRef="#br0" timeOffset="113420">15657 1863 20884,'23'50'233,"0"0"1,1-2-1,4-6-169,16-9 1,4-6-811,-8-5 0,1-3 821,16 4 1,2-4 45,-11-11 0,0-4 2,2-1 0,0-2 92,1-5 1,2-3 131,-5-2 1,2-2-1,0-1-79,-1-2 1,-1-1 0,0 0-161,0 0 1,0 0-1,-3 1 43,13-5 1,-4 3-1,-9 9 1,-4 3 511,19 2-638,-12 13 0,4 6 28,1 6 1,5 2-743,-12-8 1,5 1 0,2 0 0,-2-2 689,11 3 1,-1-1 0,2-3 6,-8-4 1,1-2-1,0-2 1,-3-1-291,1-2 0,-3-1 0,-2-2 307,17-4 0,-3-2-11,-8 1 0,-1-3 170,-1-6 1,1-3-182,0-3 0,2-3 6,-11 3 0,3 0 1,-1-1-22,1 1 1,0-1 0,-1 2-236,11-5 1,-1 4 243,-8 5 0,-3 5-103,11 4 1337,-20 15 1,1 7-1300,2 7 1,2 4-62,-5-2 0,3 3 0,-1-1 175,10 10 0,0-2-180,6-2 0,0-6 41,-12-12 1,2-5 10,0-4 1,3-1 0,2-5 94,3-6 0,2-4 0,3-4 16,-2 0 0,3-3 1,1-2-1,-2-1-521,-1-2 0,-1-3 0,-1 0 0,-3 1 548,8-5 0,-3 1 0,-2 1-45,-9 6 0,-1 0 0,-4 5-5,-2 4 0,-1 4 5,15 1 1,2 6-38,2 12 1,2 7-120,-10-2 0,3 3 0,-2 2 111,-6 0 1,-2 3-1,2-1-11,3 2 1,2 1-1,0-4 20,-5-6 1,0-3 0,5-1-37,1-3 1,4-1-1,1-3 1,-1-1 75,7-3 0,-1-3 0,2-3 36,-8 0 1,1-2 0,0-2 0,-2-4 37,9-9 1,-2-5 0,-4-1-36,-13 5 0,-2-1 0,2-2 44,-2 0 0,3-3 1,-1-1-1,-1 2 53,0-2 0,-1 0 0,0 1-17,6-4 1,2 0 0,-4 2-105,5-1 1,-4 5-28,-8 9 0,-3 5-9,6 7 2281,1 10-2381,3 7-137,-11 3 1,2 1 88,5 2 0,2-1 137,9 1 0,2-2 135,-5-4 0,-2-5 268,19-4 1557,-17-15-1943,-33 0-432,-3-7 432,-22 2 0,7 9 0,-9-1 0</inkml:trace>
  <inkml:trace contextRef="#ctx0" brushRef="#br0" timeOffset="121649">20612 10586 21181,'46'-1'564,"1"-1"0,-3 1 0,-2 0-122,18 1-72,-13 2 0,6 0-180,-1 0 0,5 0 1,1-1-1662,4 1 0,1 0 0,3 0 1472,-5 0 0,3-1 1,0 0-1,-1-1 27,-7 1 0,0 0 0,0-1 0,3 0-27,1 1 0,3-1 0,2 0 0,-1 0 1,-1 1-57,-5-1 0,0 0 0,-2 0 0,1 1 0,0-1 40,1 0 1,2 1-1,-2-1 1,-1 0-1,-3 0 32,15-1 0,-5-1 0,-7 0 64,-4 1 0,-9-1 277,10-6 962,-31 4-1141,-8 1-1759,-9 1 1580,-4 5 0,-2-2 0,0 2 0</inkml:trace>
  <inkml:trace contextRef="#ctx0" brushRef="#br0" timeOffset="122432">20242 11027 25618,'45'-9'215,"-10"5"1,5 1-214,23 2 1,7 0-1016,-12 1 0,5-1 1,6 2 1012,-15 1 0,6 0 0,2 1 0,3-1 0,-1 1 0,0 0-398,-1 0 0,1-1 1,0 1-1,0-1 1,0 1-1,0 0 397,1 0 0,1 0 0,0 1 0,-1-1 0,-2 0 1,-1 0-20,0 1 1,0-1 0,-2 0 0,-5 0 0,-4-1 171,1-1 1,-6 0-1,-3-1-158,6 1 1,-5 0 5,11-1 45,-22 0 929,-21 0-5394,-23 7 5194,-23 6 0,7-4 1,-2 2-1</inkml:trace>
  <inkml:trace contextRef="#ctx0" brushRef="#br0" timeOffset="123168">19714 11943 25735,'57'-12'91,"0"0"0,-12 4 0,3 1 0,0 1-89,6 3 0,1 1 0,2 1-500,5 0 0,1-1 1,1 1 341,-10 0 1,2 1 0,-1 0-1,-3 0-739,2 0 1,-2 1 0,-2 1 894,4 4 0,-2 2 0,-8-1 0,9 0 0,-20 13 0</inkml:trace>
  <inkml:trace contextRef="#ctx0" brushRef="#br0" timeOffset="123649">21548 12034 26396,'54'-12'122,"0"1"0,-3 3 0,8 0 0,3 1 0,-4 2-109,6-1 0,-2 3 1,5-1-1032,-13 0 0,4 1 0,1 0 1,-1-1-1,-5 2 1001,9-1 0,-4 0 1,-1 1-93,2 0 1,-1 0 0,-4 1 614,3-1 0,-5 0-618,-1 1 0,-9 0 141,-17 0-1815,-43 10 1786,-15 1 0,-4 1 0,-6 2 0,-9 6 0</inkml:trace>
  <inkml:trace contextRef="#ctx0" brushRef="#br0" timeOffset="125126">20331 13164 24867,'36'2'164,"-1"1"0,8-1 0,6 0-317,8-4 0,7-2 0,-1 1-1119,-6 0 1,0 1 0,0 0-546,6-2 1,1 0-1,-7 0 1888,-9 1 1,-9 1-1,-9 1 1,-33 1 0</inkml:trace>
  <inkml:trace contextRef="#ctx0" brushRef="#br0" timeOffset="125276">20799 13175 13334,'-49'7'1430,"-1"1"0,3-1 0,1 1-27,7-1 1,2 0-77,-7 3-531,6-1-51,58-7-393,34-3 1,19-2-395,-23-1 0,4-1 0,3-1 0,1 1-1536,-5 0 1,1 1-1,2 0 1,-1-1-1,-2 0-183,5-1 1,-1-1 0,-3 0 0,-3 1 1760,22-4 0,-15 1 0,-26 4 0,-16 1 0</inkml:trace>
  <inkml:trace contextRef="#ctx0" brushRef="#br0" timeOffset="127919">24012 9400 23080,'49'-35'274,"-1"0"1,-1 2-1,-2 8-44,19 16-834,2 3 733,-2 3 72,-1 2-89,-4 3 128,-23 5 0,-1 3-198,-3 5 0,-1 2-39,-2 2 0,-3 3 2,9 31 176,-21-6-178,-10-8 0,-2 4 0,1 5 0,-3 3-3,-3-8 0,-2 3 0,0 1-629,-1 2 1,-1 1-1,-1-2 632,-4 12 0,-1 0-3,2-11 0,0 2 0,1-1 71,1 12 1,2 0-87,1-12 0,1 1 0,2-1-2,3-3 0,3-1 0,1-2 17,2 5 0,3-5-17,4-5 1,4-5-158,17 3-33,-6-19 0,4-3 50,29 4 140,-27-11 0,-2-4 129,12-12 1912,-24-1-1945,-14-5 187,-12 8-187,-26 2 89,-25 19-84,14 4 0,-2 4-42,6 1 0,1 3-263,0 7 1,5 3 270,12-8 1,2 2-18,-3 13 1,3 3-6,5-1 0,2 3-8,0 7 0,3 2 5,4-7 0,4-2-22,3-13 0,1-3-3,5 25 22,4-21-16,0-1-12,-1 1 537,0 22-529,-7-26 1,-1 2-3,1 0 0,-3-1 3,-1 2 0,-4-2-3,-6 16 30,-3-15 1,-4 0 120,-2 0 1,-3-1 153,-6 9 0,-2-2-95,-3-4 0,0-4-87,7-7 1,1-4 27,-28 14-34,19-18 1,-4-5-112,-1-7 78,-21-6-84,27-10 0,0-3-42,0 3 0,2-3 5,2-6 1,3-3 30,-2-8-173,1-8-1047,12 8-5350,3 4 6576,18 15 0,-4 8 0,7 4 0</inkml:trace>
  <inkml:trace contextRef="#ctx0" brushRef="#br0" timeOffset="148546">8730 12765 23635,'18'-26'828,"-1"6"-699,-9 19 129,2 8-174,0 15-67,-1 1 16,2 11-50,-3-9 68,12-5 27,17-13-36,-2-20 0,4-9-42,13-15 0,2-5-141,-21 13 1,-1-1-1,2-2-229,8-11 1,1-3 0,-2 2 369,-9 9 0,-1 1 0,-2 2 0,6-7 0,-3 4 0,-8 10 0,-1 0 0</inkml:trace>
  <inkml:trace contextRef="#ctx0" brushRef="#br0" timeOffset="153811">1457 13919 22319,'-5'-28'1097,"1"6"-856,4 21 22,4 13-257,2 3 67,5 12-73,2 2-28,0 0-28,0-1 89,7 1 292,4-15 666,15-23-749,-2-19-133,-14 2 0,-1-4-84,-3-1 0,1-3 39,11-21 1,3-6-279,-10 20 0,0-2 0,1 0 214,5-6 0,1-1 0,-1 2 14,8-10 0,-2 6-6,-11 19 1,-2 6-121,0 1-1596,-18 31 1708,-18 17 0,10-8 0,-11 7 0</inkml:trace>
  <inkml:trace contextRef="#ctx0" brushRef="#br0" timeOffset="170867">5702 13690 21377,'17'42'543,"2"2"46,-10-23-410,1-2 101,-3-7 560,-1-10-308,-1 0-33,8-5-315,11-20-178,6-5 27,-8 4 1,0-3-31,0 2 0,1-1-1,13-16 1,4-3 22,1 2 1,3-1-26,-12 11 0,1-1 0,-2 3 0,4-2 0,-4 5 0,9-7 5,-29 24 29,-5 7-168,-4 2-1238,-1 2 1372,-10 12 0,7-9 0,-7 8 0</inkml:trace>
  <inkml:trace contextRef="#ctx0" brushRef="#br0" timeOffset="185888">8300 13939 21315,'-8'41'594,"5"0"-471,14-5-61,9 17-11,-3-15-45,6 7 296,-5-25 628,15-7-258,14-26-541,-12-6 1,3-9-121,-5-3 0,0-6 0,-1-1-269,-3 4 0,-2-1 0,2-3 251,1-5 0,1-3 0,1-1 0,-2 2 18,2 0 0,-1 2 0,1-1 2,5-7 0,1-1 0,-3 5 205,5-2 1,-4 7-34,6-4-62,-26 30-117,-13 14-6,-1 2-34,2 3-755,5 3-953,3-1 780,-3 0 962,-2-4 0,-7-1 0,0 0 0</inkml:trace>
  <inkml:trace contextRef="#ctx0" brushRef="#br0" timeOffset="193676">7832 15069 20235,'30'-21'2162,"-6"4"-1619,-21 16-128,-1 0 789,-2 1-924,4 5-275,-1 3 130,4 7-135,1 4 117,5 12-10,0 1 10,3 5 69,-3-5-52,-4-11-16,-4-6-118,-2-9 201,2 1 34,1-2-235,0-2 107,4-1 111,3-2-33,2-1-101,26-22-42,-12 1 0,2-5-28,13-16 0,4-6-700,-13 12 1,0-2 0,-1 1 685,9-10 0,-3 2 0,-5 4 0,-4 5-34,1-1 62,-5 8-78,-13 12-303,-3 6-750,-8 9-953,-2 5 2575,-1 9 1,0-7 0,0 6 0</inkml:trace>
  <inkml:trace contextRef="#ctx0" brushRef="#br0" timeOffset="202505">13591 14088 20162,'0'-15'1467,"2"1"-1355,2 10-6,3-1-61,3 0-45,15 0-101,6 3 90,5 21 95,-9 17-39,-14 10 61,-12 9-106,-8-10 82,-3-12 0,-2 2 13,-2 2 0,0 2-36,-1 12 0,1 0-82,4-12 1,2 0 22,2-2 0,5-2 0,11 11-123,24 10-208,-7-32 0,5-2 115,6 1 1,2-4 201,-6-6 0,-2-3 602,10-3-162,-26-4-34,-15 0-39,-21 14 67,-11 19-325,9-6 0,-1 3-78,3-2 0,3 2-118,3 3 0,4 0 101,2 20 17,6-15 0,5 2-76,6 0 0,3 2-185,1 10 1,3 0 22,4-2 0,0-2 114,-5-13 1,-1 0 72,-4 4 1,-3-2 33,-5 3 112,-13 13 78,-26-4 3,9-23 0,-3-1-5,0-1 0,0 0-54,-2-3 0,3-2 79,-10 3 191,0-1-645,18-11-3814,3-2 4055,24-18 0,-3 5 0,6-7 0</inkml:trace>
  <inkml:trace contextRef="#ctx0" brushRef="#br0" timeOffset="-197312.73">17733 13678 18352,'41'-31'1933,"-3"4"-1283,-19 22 419,8 0-463,0 3-326,7 1-185,3 5-61,-8 2-12,-1 6-22,-9 3 0,-2 4 39,-3 3-33,2 19-1,-8 14 15,-3-18 0,-2 1 58,-2 27 146,-6-3-39,-3-18 58,-2-13 1,-1 2-17,-2 4 0,-1 2-82,-3 11 1,1 1-304,2-9 0,2-1 191,1 0 1,1-2 28,0 16 11,4 0-73,3-4 50,2-15 0,2 2-33,3 0 0,2 2-14,1 11 0,1 0 14,2-10 0,1-2-14,0-1 0,1-2 19,7 13-22,-4-16 0,3 0-23,2-4 1,2 0-7,8 5 1,1-3-134,21 8 22,-2-15 422,-17-19-534,-3-2 118,-5-3-68,1-3 202,-11-3 6,-2-2 67,-31 1-68,-5 3-5,-41 22 22,35-2 1,1 5-23,-6 12 0,2 4-6,8-5 1,4 2-97,5 4 0,3 0 102,1 15 73,3 3-73,5-5 56,1-17 0,2 1-20,2 0 1,1 2-34,2 7 0,1 0 5,0-9 0,1-2 26,10 29 16,-4-20-78,3 20 31,-9-28 0,-1 0 92,1 10 0,-3 1-78,0-10 0,-3 0 28,-1 29-45,-4-19-45,0-4 45,-6 2 142,-5 14-109,-7-1 135,6-22 0,-3-1 48,-6-1 0,-2-4-149,-23 16-47,22-24 0,-1-3 8,-14 3-28,-12-6-1345,8-6 1345,15-19 0,1-3 0,3 7 0,1-21 0</inkml:trace>
  <inkml:trace contextRef="#ctx0" brushRef="#br0" timeOffset="-156444.74">25237 13848 22015,'8'-35'1720,"-2"5"-1462,-4 15-146,1-2 6,3-2-34,2-1-84,2 1 0,3 1-51,10-2-55,8 9 67,10 3-40,-1 26-55,-11 3-85,-7 18 169,-12-3-45,-2 25 97,-6-27 1,-1 2-6,0 8 1,-3 1 2,1-10 0,-2 0 0,-5 28 0,-1-20 11,-2 22 34,7-30 0,1 2-43,-1 9 1,1 2 5,2 2 1,1 0-9,2-11 0,1 0 31,4 10 0,2 0-20,4-11 0,3-1-56,5 9 0,3-2-31,3-7 1,2-3-65,20 11-5,-1-20 145,-19-18 0,1-5 33,-12-2 1,-4 0-34,-31 13-6,-5 5 6,-19 20-5,4 8 27,10-2 0,-1 7 26,10-11 1,1 2 0,0 0-329,0 1 0,0 1 1,1 0 292,2 2 0,1-1 0,3-2-10,0 4 0,3-2 27,0 0 1,2-1-68,1-4 0,1 2 87,1 12 1,1 2-15,4 1 1,3 1-400,0-10 1,2 3 0,0-2 395,5 9 1,1-3-32,3 0 1,1-3-355,-5-14 1,-1-3 412,1 1 1,-1-1 335,-1-1 0,-1 0-268,1 11 0,-2 3 181,-2-2 1,-4 1-272,-9 14 1,-5-1-261,1-12 1,-5-3 225,-8 1 1,-4-2 30,4-11 1,-1 0 464,-13 15 1,-3 1-273,-1-3 1,-4-1-118,10-13 0,-3 0 0,1-4-81,-4 1 0,0-7-31,5-7 0,3-8-303,-5-19-498,5-7-621,9-21 1422,4-19 0,11 25 0,2-2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26:45.4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11417 2206 22733,'12'26'202,"0"-4"-102,-5-10 214,5-3 756,19-12-844,1-14 1,3-5-210,0 1 0,2-2-425,10-13 0,0-3 424,-10 8 1,1-1-9,12-10 1,1-1-3,-7 7 0,-2 1-26,2-1 0,-4 3-1598,3-2-2174,-28 22 3792,-32 16 0,12-2 0,-12 4 0</inkml:trace>
  <inkml:trace contextRef="#ctx0" brushRef="#br0" timeOffset="1217">19640 3209 22638,'-12'-11'2055,"10"2"-1383,24 9-291,22 4 0,15 2-299,-7-2 1,9 1 0,3 0 0,0 0-926,-13-1 1,1 0-1,1 1 1,1-1-1,2 0 843,2 0 0,4 0 0,1 0 0,0-1 0,-1 1 0,-3-2-174,0 1 1,-3-1 0,0-1 0,1 0 0,3 0 50,-3-1 1,2 0 0,3 0-1,0-1 1,1 0 0,0 0-1,-2-1-63,0 0 0,-1 0 1,0-1-1,0 0 1,0 0-1,1 0 0,1 0 112,-2 1 1,2-1-1,1 0 1,0 1 0,-1-1-1,0 0 1,-2 0-1,-1 0 57,6-1 0,0 0 1,-1 0-1,-3 0 0,-2 0 1,-4 0 20,6 0 0,-4 1 0,-4 0 0,-4 0-1,17-1 0,-13 2 406,-8-2 772,-1 0-413,-15 2-482,-3-1 2290,-17 3-2531,-5 0 2435,1 0-2469,7 0-11,0 0-62,-1 0-134,-3 0-2464,-6 0 2660,-25 0 0,17 0 0,-17 0 0</inkml:trace>
  <inkml:trace contextRef="#ctx0" brushRef="#br0" timeOffset="10218">14540 4151 20056,'3'-25'162,"-14"-2"-162,-7 14-39,-11-4 16,4 4 79,-15-3 6,-11 5-62,0 0 6,-1 7 94,13 3-49,-17 3 16,-5 12-67,23-3 0,0 4 14,1 5 0,3 2-14,-19 16-11,8 0-23,17-11 45,2 1-11,0-1 23,-7 13-62,-3 1 39,15-14 0,0 1-12,-10 14 12,6 0 0,10-12 0,-5 16 0,0 6 8,8-18 1,0 0-9,1 2 0,0 0 6,-3 20 106,2-3-112,6-15 179,3 12-34,1 5-64,4-21 1,3 0 7,3 21-89,9-5 34,2-13 28,13 13-46,10-1-22,-13-19 1,1-1 5,-4-7 0,0-2-241,26 16 241,-11-15 0,-1-3-33,2-2 33,17 0 61,-12-4-55,12-1-6,-17-5 134,0-3-11,3-1 348,2-2-365,0 0-11,-15-2 1,2 0-62,32-6-1,-26 3 1,1-1 0,17-5-34,-6 4 6,-17 1 44,15-3-56,6-3 9,-21 3 0,0-3 33,2 0 1,-2-1 30,18-10-33,-6-1-34,-17 6 50,9-11-33,1-9-1,-15 11 1,-2-1 23,13-20-29,-5-4 39,-13 14-44,-1 1 117,-2 1-45,-1 2 23,-2 2 213,2-17 22,-6-8-269,0-1 107,-5-1-124,-3 17 28,0-23-36,-1 32 0,0-2 70,-3-8 0,-2-1 64,-3 1 1,-1 2-144,0 9 1,-2 0 28,-6-6 0,-1 1 38,-8-8-75,9 15 1,-3 1-26,-3-2 0,-4 2-68,-6 1 1,-1 0-151,-1 0 0,-1 3-712,-3 4 1,-1 5-847,2 8 1,-3 5 1589,-20 1 0,2 3 1,24-1-1,3 1 0,-8 2 1,1-1-1</inkml:trace>
  <inkml:trace contextRef="#ctx0" brushRef="#br0" timeOffset="11400">15770 410 22162,'-42'20'117,"-1"0"1,1 6 0,5 8 47,12 12 0,6 9-1899,0-8 0,-1 4 0,1 1 1788,3-6 1,-1 1-1,0 2 1,-1 4-25,1-5 1,-1 5 0,0 1 0,-2 2 0,1-1 0,0-1-225,-4 8 0,-1 0 0,1 0 0,-1-1 1,1 1 210,0 0 1,0 1 0,-1-1 0,1-1 0,1-3 5,-3 2 1,1-2 0,1-4 0,2-4 205,-5 12 1,3-6-219,3-10 0,3-3-11,4-8 0,2-2 11,-2 3 1,2-2 1857,-2 17-1790,1-8 2963,8-27-2969,2-36 1389,-2-15-1462,-3-23 0,-1 8 0,-2-4 44,1 0 1,-2-1-254,-1-8 0,1 3 293,2 18 0,2 4 68,-4-11 83,7 32-196,0 9-33,1 4 50,-1 19-23,0 34-47,2-8 0,1 4 14,-1-1 0,2 1 188,2 2 1,3-4-189,4 11-79,11-14 79,4-14 140,30-24-39,-16-25 1,1-7-74,1 1 0,1-3-352,-11 1 0,0-4 1,-2 0 227,2-5 1,-2-1-611,7-12 1,1 0-1175,-3 8 0,3 2 1880,3 11 0,4 2 0,-6 3 0,-10 5 0,0 3 0,8 9 0,1 0 0</inkml:trace>
  <inkml:trace contextRef="#ctx0" brushRef="#br0" timeOffset="13868">16419 718 24430,'-6'49'70,"0"1"1,0-1-1,0 3 1,0 0 0,0 0-71,3-3 0,0 0 0,0-1 0,-1-3 0,0 0 0,1-1-14,-2 20 0,1-4-463,1-19 0,0-4 457,1 0 1,0-3 199,1 3-180,1-15 250,0-10-239,-3-36 11,-2-31-3,2 13 1,-1-10 0,-1-3 0,1 2-816,0-6 1,0 0 0,0-3 828,1-1 1,-2-6 0,2 1 0,-1 6 72,2 5 1,0 4-1,1 3-265,-1-13 0,2 6 229,1 15 0,2 3 64,9-21-129,8 11-8,4 19 1,4 3-66,3 8 1,2 7-12,7 3 1,1 9 78,18 22-236,-18 30 68,-29 2 1085,-14-12 1,-7 1-1027,-10 0 0,-7-1 92,-6 7 0,-5-4 377,2-13 1,-2-6-347,5-7 0,1-5 137,-4-7 25,11-4-70,8-3-224,9 2 90,15 14 28,23 21 45,6 7-214,-10-15 1,0-1 168,19 19 231,-11-16 0,4-2-268,0-7 1,2-1 39,0-1 0,0-3-1,-3-7 1,-3-6 93,11-16-46,-5-7-16,-7-18 201,-8-8-112,-8-9 104,-11 13 0,-4-2 22,-2 5 1,-5 1-141,-3 1 0,-4 4-109,-8 0 278,-7 46-278,12 25-28,8 9 0,6 7-9,6 4 1,8 2-292,0-15 0,3 0 1,3-4 307,8 6 1,6-8 19,4-13 0,1-11 89,19-16 12,-21-19 0,-2-10 22,-4-9 0,-4-8-58,-9 5 1,-1-4-1,-3-1-382,-4 1 1,-3-1-1,-2 3 350,-5-8 1,-4 6 134,-4-18-168,-6 45-95,6 13 801,6 34-1310,30 24-27,-3-12 1,3 1 260,3-5 1,1-1-168,3-2 0,-2-3-353,10 11 94,-11-3 1676,-14-2-964,-21 18 835,-37-2-191,1-3-173,-15-15 49,27-22-200,14-12-326,30-35 95,5 3 1,5-4 16,2-4 1,2-2-298,8-8 0,-1 1 297,-8 10 0,-1-2 96,10-13 0,-1-2 100,-6 8 1,-1 0 504,-2-1 0,-4 4-247,-3-2-471,-27 43 40,-12 28-45,-3 21 391,9-3 1,4 4-432,4 2 1,7 1 28,10 8 0,12-4-48,13-15 0,8-9-56,-1-9 1,3-10-218,7-12 1,-2-9 275,-14-2 0,-2-3 56,-1-6 0,-2-4 14,-2-1 0,-1-1 17,-4-2 0,-2-2 47,-3 1 0,-3-1 173,-3-7 0,-4 0 29,2-11-275,-14-3 57,-17 37-62,-11 7-17,-11 16-11,6 13 0,-1 8 22,3 11 1,3 4-51,-3 2 0,4 1 248,8 2 0,7-3-242,4 8-30,13-14 69,9-16-174,13-12 169,12-16 16,-7-13 0,0-8 16,0-6 1,-2-6 78,5-12 1,-3-2-52,-10 11 1,-5 1 90,2-22-135,-16 38-269,-3 20 230,-1 42-6,0 3 8,-1-7 1,2 0-165,5 16 55,6-9-61,11-11 207,6-15 5,4-9 119,19-36-7,-24 2 1,0-5 86,8-16 1,-1-4-289,-7 6 1,-2 1 144,-1 1 1,-1 3 39,9-5 28,18 8-129,10 24-34,-19 24 1,-1 9-35,-6-1 1,-3 6-437,1 13 1,-5 4 352,-10-10 0,-4 3-306,-1 13 1,-4 2 254,-5-7 0,-5 0 600,-7-1 0,-4-4-180,-12 6 264,-8-43-174,19-24-56,7-21-118,17-15-92,10 7 0,10-1-69,-2 17 0,4 1 1,4 1 11,9-6 0,5 0 0,0 5-321,-8 7 0,1 4 0,-1 4 336,18-3 0,-3 8-59,-24 9 0,-1 3-42,28 0-358,-23 4-39,-10 5 464,-20-1 670,-12 3-636,-4-5 1158,-8-1-1158,-6-1 235,-25-3 202,-11 2-278,21 5 1,0 4-25,-19 15-74,16 19 29,27 10-57,6 7-5,18 2-28,12-3-196,19-8-412,13-14 459,-24-24 1,2-5 44,16-7 1,-1-7 119,-12-3 1,-1-4-17,9-6 0,-4-6 50,-17 3 1,-4-5 33,2-15 0,-5-5 101,-3-3 0,-4-4-329,-3 11 0,0-3 0,-2 3 295,-1-9 0,-2 4-87,-1 7 1,-1 6-65,-3 7-101,-4 33 92,1 24 1,3 12-12,-2 17 1,2 7-701,1-9 0,1 3 1,0-1 683,1-9 1,1-1 0,0-1-33,2 16 1,1-6 67,6 6 0,10-8 922,9-28-916,2-16 89,6-32-95,-4-15 0,3-11-45,1-1 56,-1 3-11,-3 10 0,-4 12 34,-4 11-29,5 27-5,-3 35-33,-1 5 1025,-15-16 1,-1-1-1077,5 16-50,1-8 100,5-13 34,19-13-1582,-2-38 0,2-14 1542,1-1 1,-2-5-780,4-10 1,-4-4-952,-12 7 1,-6 1 1807,-11 10 0,-2 5 1,1-5-1,-7 3 1</inkml:trace>
  <inkml:trace contextRef="#ctx0" brushRef="#br0" timeOffset="15526">22151 698 24827,'-7'-40'314,"1"0"0,-2 3 0,-3 8-247,-20 12-28,-10 5-34,2 8 1,-5 5-40,-5 13 1,-1 8 23,11-3 1,-1 2 0,3 5-600,-8 24 1,9 5 588,8-11 1,13-1 79,26 1 1,12-6-50,17-12-11,-2-12 0,3-7 42,-8-12 0,-1-6-124,1-2 0,-1-2 141,-2-6 0,-1-2 109,-3-2 0,-2-1 213,17-24-73,-11 3 140,-9 8-45,-8 6 295,-7 18-636,-3 55-62,-2-7 0,-2 5-532,2 5 1,-1 6-1,1 1 541,0 2 1,1 0-1,0 5-9,1 5 0,1 4 0,0 3 0,1-4-168,-1-7 1,0-3-1,0 1 1,1 0 153,-1 6 0,1 1 0,0-1 0,-1-6 10,0-7 0,0-4 1,-1-4-84,-1 3 0,-1-5-104,-8 11 146,-9-12 106,-12-13-10,-37-30-26,25-22 0,3-16-411,8-7 1,3-9-1,3-1 386,3 2 0,3-2 0,5-2-4,7 7 0,4-2 0,4 1 0,3 3 36,6 0 0,5 3 0,7 2-63,4 8 0,6 0 0,3 2 0,2 2-38,3 0 1,3 3-1,1 1 1,2 2-234,1-1 0,2 1 0,0 2 1,-2 3 267,3-1 0,-2 3 1,-4 3 30,4 2 0,-7 3 3,-2-1 28,-5-2 2307,-31 4-2363,-43 4 22,-1 17 1,-3 7 5,-1-1 0,1 4 40,-2 10 0,5 5-60,14-4 0,5 3 20,3 1 0,3 1 745,3-1 0,4 1-756,5 6 0,9-2 11,35 14 67,4-9-50,-10-35 0,1-10 5,16-17-525,-1-16 503,-7-12 220,-20 11 0,-3-3-35,-5 8 0,-1 1 437,13-27-655,-10 52 22,-4 30 11,8 29-73,5 2 39,8-3 454,8-8-448,-7-27 0,2-7 28,20-10-114,-19-8 0,-2-7 131,-13-8 0,-4-5-454,1-5 1,-4-2 503,-2-4 0,-2-1-36,0-4 0,-3-2-95,-3 1 0,0-1 210,-1-15 0,-2 1 2,-2 15 0,-1 3-145,1 1 0,-2 8-37,-1 21 46,0 61-12,0-2 0,0 8-337,0-8 1,1 3 0,0 5 338,2-3 0,0 4 0,1 4 1,1 0-1,0-2-25,-1-3 1,1-1 0,1 0-1,-1 0 1,1 2-254,1 4 1,0 1-1,0 1 1,0-3-1,0-4-189,1 10 0,0-5 0,-2-6-487,1 2 0,-3-9-1349,-4 4-3300,-25-8 5660,6-18 1,-9-9 0,16-16-1</inkml:trace>
  <inkml:trace contextRef="#ctx0" brushRef="#br0" timeOffset="15780">23377 880 19204,'15'-44'1450,"-1"0"1,1 4 0,2 5-1036,15 5-57,8 9-179,-5 13 0,3 7-176,1 12 0,0 5 5,0-3 1,-3 6-9,-4 9 0,-8 7 58,-12 5 1,-8 1-53,-12 22-151,-4-22 0,-6-2 173,-5-13 0,-5-5-28,-15 5 0,-4-3-387,5-5 1,-1-6 386,2-8 0,3-4 0,-7 1 0,35-21 0</inkml:trace>
  <inkml:trace contextRef="#ctx0" brushRef="#br0" timeOffset="15926">24179 1386 6719,'0'0'0</inkml:trace>
  <inkml:trace contextRef="#ctx0" brushRef="#br0" timeOffset="24940">16849 7812 24939,'35'19'101,"17"15"-146,1 4 45,-17-16 0,0-1-5,21 8 38,-8-11-33,-19-10 6,7-3 33,4-3-5,14-20-1,-9 2-27,0-17-6,-15 10 0,-6 1-28,-4 5 22,-2 5 6,-2 7 0,9 13-44,-3 2-96,9 12-124,-2-5-133,16 4 100,7-9 277,-19-6 1,-1-1 52,20-7-33,-4-8 0,-16-8 51,-1-3 33,-1-1 213,4-5-129,-3 7-168,-2 4 0,-4 10 0,-5 6 33,3 5-33,3 1 0,4 6 0,2-1-67,16 3 61,3-8-5,-3 0 6,-7-8 5,-18-5-23,9-14 29,-1-5 33,5 0-45,-5 9 6,-10 14-33,-1 14 38,-5 6-5,3 9 0,3 2-22,18 8-146,17-10 168,2-5-62,6-13 62,-17-14 8,-14-3 1,0-3-9,17-10 3,-9 1 0,-2 0-20,3-2 39,-3 7 1,2 5-12,21 17-11,2 2 11,-31 8 0,-3 3-11,1 1 0,9 3 40,-12-14-40,1-4 0,3-3-6,23-20 9,-23 4 0,2-3 67,7-7 0,2-1 25,-3 0 0,-2 3-89,17-7 33,-13 14-39,-22 14 0,0 7-6,-3 5 6,11 17-168,8 0 95,17-2 73,-7-12 0,3-11 6,-15-4 0,13-9 117,3-1-73,13-8-31,-30 11 1,-1 0 25,18-4-45,-2 2 0,-17 2-207,8-2 207,-12-7 0,-4 7 0,-14-2 0</inkml:trace>
  <inkml:trace contextRef="#ctx0" brushRef="#br0" timeOffset="31037">25264 5328 22302,'-37'-20'121,"0"1"0,1 2 1,3 8 23,-4 22-111,-10 11-29,18-5 1,-1 2-559,-4 3 0,-1 2 570,-3 4 0,-3 3-1,0 1 1,-3 4 0,-1 2-329,9-8 0,-1 2 1,0 0-1,-1 2 312,-9 7 0,-1 3 0,0 0 0,2-2-236,8-7 0,1-1 1,2 0-1,0-1 208,-8 8 0,1 0 0,4-3 28,0 0 0,4-1-64,-6 8 0,0 0-121,7-7 1,1-2 63,2-2 1,3-2-200,-10 8 364,22-26-761,-1-7 722,1-8-844,-5-19 2257,3-15-1278,0-22 135,9 8 247,3 0-169,5 17 638,0-9 336,0 7-800,0 4-73,0 11 22,0 13-275,0 1-245,0 2 44,-3 29-34,-3 22 37,2-7 0,-1 3 5,1-6 0,0 0 17,0 0 1,1-1-49,-2 11 23,2 6 23,0-18 94,2-6 35,1-20 284,4-11-150,4-2-168,7-5 10,6-4-88,26-18-21,-13 9 1,3-1-20,1 0 0,2 0-512,4-2 1,-1 1 511,-9 5 0,-2 1 25,0 0 1,0 1-21,23-12 522,-3 2 33,-22 10-476,-8 4-123,-18 8-1692,-4 2 1438,1 0-6524,2 11 6817,-1-2 0,1 3 0,-3-6 0</inkml:trace>
  <inkml:trace contextRef="#ctx0" brushRef="#br0" timeOffset="-194829.73">29107 7926 16930,'13'13'2246,"-3"-2"-398,-9-11-525,0 0-1139,-1-7 192,0-5-12,0-5-124,0 2-161,-1 7-79,1 5 11,-1 3-5,-1 0 27,1 0-1237,-2 0-1367,2 1 2571,-4 2 0,3-1 0,-2 1 0</inkml:trace>
  <inkml:trace contextRef="#ctx0" brushRef="#br0" timeOffset="-191945.73">29252 7983 22043,'-14'50'101,"-1"0"0,2-2 1,2-2-102,6-12 0,2-1-976,-5 33 981,-1-4-5,1-11 418,1-11-295,1-11 1258,0-13-754,1-24-470,-1-13-90,3-26 135,1-10 38,1 5 1,1-6-137,-1 15 0,1-2 1,1-2 57,1-11 0,1-3 1,0 3-390,-1 11 1,0 2-1,2 1 389,2-14 1,2 6 5,5-2-67,0 13-39,3 11-62,13 6-118,7 13-95,10 15-56,-10 14 641,-11 17-752,-16 8 596,-6-8 1,-5 3-369,-8 1 1,-6 1 95,-4 8 0,-5-3-173,0-10 0,-3-4 234,0-6 1,-1-4 17,-9 1-18,-7-4 68,16-9 0,-1-2 89,21-6-162,6 2 0,10 3 458,7 5-464,11 7 6,19 23-59,-20-14 1,2 3-40,6 6 0,1 1 70,-8-7 0,-1-2 28,20 16 0,-15-28 50,-2-7 85,-3-6 151,9-25-34,0-17-182,-13 5 0,-2-3-31,-3 5 0,-3 0 48,-3-2 0,-1 2 64,-3-9 269,-3-2-353,-8 21-67,-3 7 0,-8 29-5,-2 16-29,6 3 0,2 4-78,-2 21-154,5-17 0,3-2 149,8 10 5,8-8 162,28-7-16,-4-18 27,19-9 40,-15-22-45,-1-9 129,-1-15-73,-4-6 28,-1-5-54,-13 16 1,1 0 132,15-22-208,-2 8 292,-9 26-320,-8 19 17,9 20-163,4 18-509,0 24 409,-18-23 0,-2 1 129,-1 22 5,-14-8 106,-6-19 23,-24 1 79,-6-11-1,-7-5 197,12-13-29,18-7-72,9-1-130,9 1-60,1 1 16,20 2-96,20 0-122,10 0-28,13-4-41,-12-4 197,3-8 90,-3-6 31,-18 0 0,-2-4 16,-4-2 1,-3-4 139,1-6 1,-4-1-3,1-18 16,-16 15-117,-12 29-50,-5 5-23,-8 8-22,-18 28-39,12-1 55,-6 25-5,18-8 0,8 2 237,5-6-237,13-2 0,11-10-31,6-15 0,6-4-11,7-4 0,4-5 42,12-7 0,-1-5-261,-9 2 0,-3-3 289,-4-7 0,-6-1 6,5-8 212,-6-12 45,-17 1-162,-11-2-129,-17 15 0,-9 14-5,-5 10 571,-3 9-566,-3 8-89,-9 26 83,10 11-100,5 9 16,26-18 45,16-15 40,13-21-6,22-9 11,2-18 5,-23 7 1,-3-3-6,11-15 0,-16 6 0,-17 15 0,-3 7-112,-3 2 106,-1 15-464,0 11 134,8 9 336,0-7 33,11-11 18,1-13 117,4-6 39,2-8 364,16-21-173,2-11-275,1-1-28,-7 8-5,-15 18-85,-3 9-5,-2 4 0,-1 5-56,-2 11-50,6 25-476,-6 20 156,-1 2 157,-9-3 157,-4-24 79,-1-3 206,0-13 163,2-13-207,3-17-84,8-15-40,8-9 68,8-6-67,7-4-221,6 1 215,4 5 0,-14 20 0,0 3-6,14-3-50,9 3 56,-27 18-33,-5 2-12,-4 3 11,-3 3-190,-4 2 12,2 4 382,-3-5-165,4 0 51,-6-11-11,-1-5-23,-6-7 163,-1-8 28,-15 6-207,-11 2-1,-20 36-5,7 5 6,2 25-51,23-7-22,7 11-56,39-14-124,-5-20 1,5-5 131,4-10 0,1-6-294,6-4 0,-2-6 386,-11-3 1,-3-4 22,1-2 0,-2-2-72,-2-2 1,-1-4 127,5-19 0,-3-7 22,-10 13 1,-1-2-1,-2-1-244,1-10 1,-2-3 0,-1 3 308,0-11 0,-3 5-54,-4 9 1,-4 8-90,-7 12-51,-10 34 45,2 31 1,2 13 5,-1-7 0,2 4-35,2 1 1,2 4 0,2-2-112,1 2 0,2-1-131,1 2 0,0-1 103,2-6 1,0-2 52,0-2 1,0-1 75,6 25 45,9-9 1463,6-23-1110,10-21-303,-5-25-44,4-19 938,-4-3-939,14-11-161,-3 19 100,2 10 33,-17 30-27,-9 20 50,-10 8-51,1 2-150,2 0-62,12 2 257,2-17 6,14-3 34,14-22-6,-9-11-28,12-7-129,-20-8-4638,-2-13 4767,-15 3 0,-2 8 0,-12 12 0</inkml:trace>
  <inkml:trace contextRef="#ctx0" brushRef="#br0" timeOffset="-177183.73">28833 9093 25948,'8'-33'190,"7"-3"-190,0 19 6,4-3 0,-4 13-6,-2 3 0,1 3-62,5 18 62,0 25 22,-10-9 1,-2 4-15,-2 7 1,-1-1 10,-2-8 1,-1-2-20,-1 17 5,0-28 169,2-11 28,3-13-118,8-31-56,0-4-28,8-21-6,-3 16-61,9-3 67,0 19-56,9 9 56,-10 26 0,1 12-6,-8 10 6,1 1 0,1 3-50,11 9-68,2-10 17,15-5-11,-11-18 112,2-20 0,-13-9 45,4-31-34,-13-15 31,-9 26 0,-2 0 82,-6-19-124,-8 21 11,-4 26-62,-12 28 46,5 33-43,7-14 1,5 3-155,9 6 0,6-1 177,-1-11 0,4-4-9,28 11 34,-4-30 56,19-15 56,-3-27-78,-2-2 184,-13-17-61,-19 13 56,-5 4-23,-3 7-139,-3 9-51,-3 9-11,1 12 100,4 24-83,7 14-34,2 1-11,2-6-45,-4-21 72,7-8 12,6-23 40,10-21-46,-7-5 6,-1-3 0,-12 20 28,5 8 6,4 8 33,12 6-62,11 7-38,-7-3 33,2 2-11,-15-5-40,1-16 46,-12-9-51,-3-12 22,-16 8-33,-9 11 61,-4 13-72,-6 10 72,0 10-78,-2 29-78,11 10 33,26 11 129,8-24-6,25-19 6,-8-18 0,1-7 73,-3-7 11,14-20 129,-4-10-73,-2 0-56,-9 7-78,-17 21 44,-2 5-50,-1 6 0,0 13 0,-2 6-252,5 30-258,-6 4 510,0 2 34,-9-20 375,-4-18-157,0-15 196,10-24-275,14-17-173,4-7 0,-11 21 0,1 1-386,10-2-1356,-3 11 1742,-4 10 0,-13 7 0,-4 2 0</inkml:trace>
  <inkml:trace contextRef="#ctx0" brushRef="#br0" timeOffset="-176400.73">29863 10198 24755,'35'-10'193,"0"1"0,26-14-137,-32-7 101,-3-25 62,-13-10-23,-9 1-39,-16 12-157,-9 33-79,-19 23 46,-1 49 55,20-10 0,3 5-19,6 13 0,8 1-219,6-11 0,6-4 302,4-6 1,6-8-8,25-5 44,6-14 11,2-12 14,-16-15 1,-1-8 36,-3-3 0,-1-6-65,4-13 1,-3-3-37,-10 9 0,-4 1-9,-3 3 1,-2 4-71,-2 1 500,-2 15-460,-2 37-45,1 35 0,-5-25 0,0 2-31,1 4 1,1-1 24,3 10-56,3-11 62,2-12 40,1-11-40,3-9 67,15-29-17,10-20-50,-19 17 0,-1-1 0,0-3 0,-1 2-5,7-7 10,-3 10 1,-4 13-1,3 31-5,-7 5-72,3 19-466,-3-9-420,5-5-974,5-5 1932,13-15 0,2-5 0,-11 4 0,34-8 0</inkml:trace>
  <inkml:trace contextRef="#ctx0" brushRef="#br0" timeOffset="-175996.73">31209 10062 26827,'-46'-10'76,"1"0"1,3 3 0,6 10-77,14 28 0,7 10-107,3-4 1,3 0-104,0 0 0,5-2 59,18 16 100,15-36-122,30-18 178,-28-15 1,-1-9 81,4-11 0,-3-5-6,-8-2 0,-5-4-387,-5-6 1,-4 0 364,-5 11 0,-1 0 268,-1-17 1,-1-1-54,-1 12 1,0 2-273,-2 2 1,-1 8 14,-1 16 17,-4 49-34,4 30 0,2-22 0,0 2-266,0 4 1,1 1 248,0 2 0,1 1-11,-1-1 0,1 0-182,0-2 0,0 0-151,0-5 0,0 1-1146,-1 2 0,2-2-2649,2 4 4345,13-3 0,-9-35 1,9-4-1</inkml:trace>
  <inkml:trace contextRef="#ctx0" brushRef="#br0" timeOffset="-175650.73">31598 9813 26788,'-31'22'16,"-1"0"1,4-1 0,5 2-50,11 22-6,7-3-197,18 6 152,6-18 79,19 0-118,24-17 117,-13-6-530,15 1 435,-25 0 101,-7 4-196,-9 4 129,-10 14 118,-27 8-12,-30 11-45,-9-10-123,20-22 1,1-2-982,-11-3-8721,16-22 9005,11-9 0,11-3 0,5 5 1</inkml:trace>
  <inkml:trace contextRef="#ctx0" brushRef="#br0" timeOffset="-175531.73">31991 10089 19932,'0'0'0</inkml:trace>
  <inkml:trace contextRef="#ctx0" brushRef="#br0" timeOffset="-175200.73">30377 10695 27555,'61'-13'64,"0"1"1,-16 3-1,0 0 1,1 2-62,1 1 1,0 1 0,1 0-702,0 0 0,1 0 1,0 1 680,17-3 0,0 1-95,-6 1 0,-1 0-185,-12 0 0,-2 1-204,-8 0 0,-4 1-232,11-1-2661,-29 2 3479,-55 13 0,28-8 1,-33 8-1</inkml:trace>
  <inkml:trace contextRef="#ctx0" brushRef="#br0" timeOffset="-174917.73">30489 10798 26693,'60'-6'43,"1"1"1,-1 0 0,5 0-1,0-1 1,1 0-74,-14 1 1,1 0 0,0-1 0,-3 1-707,5-1 0,-1 0 0,-4 0 738,9-2 1,-6-1 20,7-3 1022,-9 1-681,-25 4-587,-13 2-5575,-22 4-1550,-2 1 7348,-2 0 0,9 0 0,2 0 0</inkml:trace>
  <inkml:trace contextRef="#ctx0" brushRef="#br0" timeOffset="-174750.73">31712 10657 18436,'0'0'0</inkml:trace>
  <inkml:trace contextRef="#ctx0" brushRef="#br0" timeOffset="-100914.73">13533 9900 23612,'17'25'84,"-1"1"-84,-5-1 118,0-1-85,-2-2 130,1-5 733,9-5-268,1-6-208,16-10-286,7-16-64,2-11 0,6-9-412,-11 6 0,2-4 0,2-1 329,-4 3 1,3-1-1,-1-1 1,-1 2-382,4-6 1,-2 2 0,-1 2 389,-6 5 1,-1 2-1,-4 4-52,17-11 56,-17 15-50,-12 10-113,-11 7-290,-4 3 199,-3 2-3314,-1 16 3895,0 3 1,0 0 0,0-4-1</inkml:trace>
  <inkml:trace contextRef="#ctx0" brushRef="#br0" timeOffset="-9086.74">11310 14017 22134,'-10'31'509,"2"-2"-408,9-9-67,0-1-34,0-3 190,3-1 297,-1-8 303,5-1-269,1-9-68,19-27-436,-4 1 0,5-6-14,0-1 1,3-4 0,2-1-859,8-5 1,2-2 0,-1 3 856,-6 5 0,-1 1 0,1 3 5,-2 4 1,0 1-1,-4 5 27,19-12 179,-9 11 202,-21 15-309,-7 4-39,-12 8-3002,-1 0 2401,0 11 534,-2 8 0,2-3 0,-2 0 0</inkml:trace>
  <inkml:trace contextRef="#ctx0" brushRef="#br0" timeOffset="3159.27">16644 15334 20212,'-35'-11'2073,"8"2"-1513,25 7 392,1 0-666,-1 1 251,1 1-453,37-3-82,2 2 0,8-1 0,5 1-849,4-1 0,4 1 1,2-1-1,0 1 845,-2-1 1,1 1 0,0 0 0,-1 0 1,2 1 0,1-1 0,-3 1 0,-6-1-228,11 1 1,-8 0 218,-14 0 1,-3 0 8,13 0 56,-15 0-56,-20 0-3182,-8 6-2317,-12 2 5499,-3 4 0,1-5 0,5-2 0</inkml:trace>
  <inkml:trace contextRef="#ctx0" brushRef="#br0" timeOffset="4389.26">13986 16463 23691,'-18'0'1383,"17"0"-1013,39 0-236,24 0-115,-12-1 1,11 0 0,5-2 0,-2 1-1330,-7-1 1,0-1-1,0 0 1,2 1 1176,6-1 0,3 1 0,-2 0 0,-5-1-52,-1-1 0,-4 0 1,-13 0 646,-6-1-737,-10 1-66,-12 1-1883,-36 0 795,-10 3 1,-7 1 321,-21 4 1,-4 2 809,3-1 1,-1 1 1328,-4 3 1,2 3-1033,18-3 0,2 0 17,-2 1 0,2-1 170,2 1 1,-1-1 708,-11 4 1,-1-1 416,7-1 1,2-1-676,2-1 1,2 0 508,-13 2-227,36-9 272,9 0-867,40-2-190,18-2-135,-3 1 0,10-2-307,5 0 1,7-1 0,-4 0 311,-15 1 1,-2 0 0,2 0-6,15 0 0,3-1 0,-8 1 0,-14 0 0,-5 1 61,22-1-55,-18 1 150,-3-1 96,-19 2-117,-4 0-135,-17 1 1047,-1 0-3921,2 0 2874,9 0 0,-6 0 0,6 0 0</inkml:trace>
  <inkml:trace contextRef="#ctx0" brushRef="#br0" timeOffset="55873.27">11053 14073 22055,'15'37'454,"-3"-3"-320,-4-7-22,2-5 336,5-4-44,3-14-208,9-20-45,6-15-132,-2-6 1,3-6-4,-7 8 1,0-1 0,1-2-694,7-7 1,1-3 0,-1 2 724,-7 8 1,-1 1-1,0 2 114,8-9 1,-4 4 11,3 2 38,-9 11-27,-8 9 51,-7 8-163,-6 6 56,-2 2-1808,-2 2 0,0 0 1</inkml:trace>
  <inkml:trace contextRef="#ctx0" brushRef="#br0" timeOffset="58163.27">20852 15508 21147,'-23'-39'2577,"4"9"-2347,19 30 139,0 0-178,18 0 44,23 0-176,0 0 0,12 2-522,-8-2 0,11 1 0,6-1 0,5 1 0,0 0 0,-3-1 0,-6 1 470,2 0 1,-5-1 0,-1 1 0,3-1 0,5 1-292,-5 0 1,6-1-1,4 1 1,1-1-1,0 1 1,-2-1-1,-4 1 1,-6-1 281,15 0 1,-8 0-1,-2 0 1,-1 0-243,-3 0 0,-2 0 0,-1 0 1,-2 0 243,11 0 0,-2 0 0,-4 0-156,-8 0 1,-3-1 0,-3 1 169,5-1 0,-4 0 1594,19-3-1440,-29 2 1281,-14 0-1449,-28 11 0,5-7 0,-12 7 0</inkml:trace>
  <inkml:trace contextRef="#ctx0" brushRef="#br0" timeOffset="59196.27">14353 16446 24099,'45'-9'272,"1"0"1,7 1 0,4 3-191,-12 3 0,2 3 0,2 0-1153,7-1 1,2 0 0,1 0 1104,3 0 0,1 0 0,3 0-19,-4 0 0,3 0 1,1 0-1,-3 0-28,-8 0 1,-3 0-1,0 0 1,0 0 0,14 0 1,-1 0 0,-6 0-23,-1 0 1,-9 0 887,-9 0-1542,-8-2-174,-18 1-2264,-36-1 947,-17 8 804,-4-1 0,-8 0 1181,-14 7 0,3-1 0,25-4 0,1-1 0,-7 1 0,-1 1 0</inkml:trace>
  <inkml:trace contextRef="#ctx0" brushRef="#br0" timeOffset="59529.27">14226 16597 23551,'66'-3'155,"0"1"0,-1-1 0,-15 1 0,-1 0 0,1 0 0,2 0-78,11-1 0,3 1 0,2 0 1,-1-1-521,-13 1 1,1-1 0,-1 0 0,1 0 0,1 0 441,8 0 0,2 0 0,1-1 0,-3 1 0,-3-1-421,-4 1 0,-2-1 0,-3 0 0,-3 0 422,5 1 0,-4-1 0,-8 1 241,14-4 994,-18 4-798,-14-1 347,-4 2-521,-10 1 883,-4 0-1146,-6 0-2382,0 1 2382,0-5 0,0 4 0,0-3 0</inkml:trace>
  <inkml:trace contextRef="#ctx0" brushRef="#br0" timeOffset="79195.27">16367 14097 24553,'-58'-24'1300,"12"4"-936,46 11-129,0 0 73,3-6-196,7-3-39,13-9-28,16-7-588,-8 11 0,4 0 554,12-5 0,5-2-852,-9 8 0,2-1 0,2 0 841,7-2 0,1 1 0,0 0 0,1 1 0,0 0 0,-2 1-235,-3 3 0,-1 0 1,-3 2 231,10-3 0,-5 2-34,-11 4 1,-4 2-115,17-5-216,2-2 300,-23 7 741,-1-3-780,-26 7 2327,-20-9-2608,-20-8 345,4 6 0,-2 0 36,2 2 1,-2 1-4,-2-1 1,1 1 8,-14-3 1056,3 3-1005,5 6 499,7 3-450,11 5-38,8 1-28,30 1-34,11 4 33,28 3-66,3 5 27,-13-1 0,2 3-5,-3 2 0,-1 3 44,4 7 1,-4 3-80,-14-6 0,-7 3 298,1 27-118,-26-13-67,-12 2-27,-10 2-284,-1-14 0,-2 3 244,1 4 0,1-1 0,-16 14 0,14-7 0</inkml:trace>
  <inkml:trace contextRef="#ctx0" brushRef="#br0" timeOffset="80330.27">17871 13331 26822,'-1'-40'343,"0"-1"0,0 5 1,4 3-232,15 3-6,2 5-55,3 4-40,1 9-17,12 12 6,1 37-5,-3 3-65,-17 5 0,-5 5-70,-6-9 0,-2-1 95,0 6 0,-1-2 34,-2 10 22,-1-28 73,1-22-73,8-36 73,2 1-81,-2 1 0,3-4 42,4-5 0,4 0-43,2 4 1,2 1-3,-1 1 0,1 3-5,23-4-7,-18 26 12,0 11 0,-4 10-67,5 27-101,-5 13-25,-12-19 0,-1-1-48,3 16 11,-4-15 191,-4-21-6,14-13 51,13-29 16,-10 8 1,2-3-9,-4-1 0,-1-1 98,20-19-107,-21 27 23,-4 9-22,-3 6-6,0 29-11,4 14-9,-3-9 1,1 0-65,13 20-12,7-16-38,-5-24 134,12-17 45,-10-28 61,-4-23 28,-30 18 1,-7 0 117,-14-23-151,-20 13-40,7 29-38,-4 9-186,20 6-1416,38 1 78,21-6 624,0 2 1,1-2-545,-3-3 0,-1-3 676,0-1 0,-1-2 389,-3 0 0,-1-3 521,-3-8 0,-4-3 2597,1-27-1289,-23 26 0,-5 1-403,-10-10-146,-11 18-492,13 17 584,4 5-787,2 13 12,2 13-62,1 21-70,1 6 1,1 3-82,-1-9 0,1 2-441,0 17 0,1 0 418,1-18 1,1-1-23,3 11 1,1-1 30,2-11 0,0-3 36,-1-2 1,0-4 33,3-3-84,-8-42 61,-3-16-61,0-19 0,1-9 0,4-5-11,5 1-798,11 20 0,7 2 809,10 3 0,0 4 0,-9 3 0,-1 4 0,30-6 0</inkml:trace>
  <inkml:trace contextRef="#ctx0" brushRef="#br0" timeOffset="81979.27">20180 13242 24637,'36'7'193,"0"0"0,29-5-142,-27-36-7,-19 5 1,-4-5 33,-6 0 1,-5-1-40,-3 0 1,-7 2 212,-25-21-134,-18 34 75,9 18 0,-2 10-129,1 14 1,2 8-60,-1-3 1,5 4-145,8 12 1,8 3 174,10-12 0,6-1-30,12 31 33,17-10 40,23-11-79,-17-28 0,4-4 39,25-3 0,6-8-28,-21-8 0,1-5 1,1-2-498,9-5-1,0-2 1,-3-4 512,-11 2 0,-4-3 1,-3-2 17,10-14 1,-10-1 123,-17 13 0,-6 0 151,-1-6 1,-4 0-18,-4-10-302,-13 6 270,-12 38-265,-7 24-5,-3 16 28,0 16-28,12-12 0,1 2-34,7-11 1,1 0-34,-1 7 0,4-1 1399,13 11-1450,27-23 51,2-8 22,17-28 45,-14-15-3,-15-3 0,-2-3 25,-4-1 1,-3-1-23,0-2 0,-2 2-50,-3-8 50,-8 26 0,-1 29-11,-1 9-6,0 12-28,0 18 56,11-17-11,4-2 34,14-26 44,-1-22-27,2-9 83,0-14-14,-9 7 1,2-3-23,-1 2 0,2 0-79,5-2 1,1 4 14,18-6-6,-1 23-28,-9 25-12,0 8-72,1 18-240,-4 6-7,-5 5-39,-17-16 1,-4 2 184,-1 26 185,-14-5 11,-9-25-5,-4-23-6,6-10 0,6-14-1457,22-33 690,10 12 0,4-3 582,0 0 0,2-1-195,10 0 1,1 2 379,-12 12 0,-1 3 286,22-17 470,-10 6 442,-14 12-105,-10 6-152,-10 8-768,-7 14-111,-8 29-34,4 3 591,-4 19-686,8-17-202,25 5 185,20-21 67,9-9 17,9-30 0,-21-15 98,-17 1 0,-2-5 67,-5 0 1,-2-2 88,-1-4 1,-2 1 115,-2-17-370,-9 28 0,-1 20 0,0 21 46,-3 9-46,-1 20 0,0-2 0,0 4 0,1 11 0,0 2-620,1 1 0,-1 0 614,2 4 1,1-2-62,2-15 0,1-1-12,0 3 1,1-1-40,2-1 1,0 0-157,0 0 0,-1-1 181,0-2 1,-1-1 25,-1 8 0,-1-1 58,-2-10 1,-1-2 114,-9 28-44,-9-32 95,-10-25-23,-7-7 1057,-8-14-1121,12-10 0,3-7-36,6-14 0,4-4-9,-3-1 0,6-2-212,17-6 0,11 2 153,4 14 1,6 2-887,9-2 0,6 0 256,2 1 1,4 0-685,-10 12 0,3 1 0,1-1 1348,10-5 0,2 1 0,-5 2 0,-3 4 0,-3 1 0,4 0 0,0 0 0</inkml:trace>
  <inkml:trace contextRef="#ctx0" brushRef="#br0" timeOffset="82095.27">22827 13101 18033,'0'0'0</inkml:trace>
  <inkml:trace contextRef="#ctx0" brushRef="#br0" timeOffset="82529.27">18524 14427 23819,'63'-19'538,"1"1"1,-17 6 0,7-1 0,3 1-1,2-1 1,1 1-439,-2 0 1,3 1 0,1-1 0,2 1 0,-1 0 0,1-1-886,-8 2 0,0 0 1,1-1-1,1 1 1,-1 0-1,0-1 1,1 1 807,2-1 0,0 1 0,1-1 0,0 0 1,-1 0-1,-3 1 0,-2 0-239,5-1 1,-3 0-1,-1 1 1,-2-1 0,2 1 227,0-1 0,1 0 1,-1 0-1,0 0 0,0 0 47,-3 0 0,0 0 0,-1-1 0,2 1 0,1-1-58,-1 0 0,2 0 0,1 0 0,0 0 0,-1-1 0,-2 1 0,0 0 0,-1 0 0,-1 0 0,-1 0 0,0 1 2,10-3 0,1 0 0,-4 0 0,-4 2-3,15-5 0,-14 4-45,-17 3-157,-19 3 1260,-8 4-5718,-42 4 4660,-10 10 0,-12 6 0,6-2 0,13-8 0,1 0 0,-11 7 0,0 0 0,-1 0 0</inkml:trace>
  <inkml:trace contextRef="#ctx0" brushRef="#br0" timeOffset="82813.27">19344 14171 18644,'-62'5'1941,"0"-1"1,6 1 0,10-1-1024,21-3-329,11 0-130,41-1-232,23-5 1,20-2 0,1-1-1258,-19 3 1,0-1 0,3 1 0,3-2 1049,-1 1 1,3-1 0,4 0-1,0-1 1,0 0 0,-2 0-186,4 0 0,-2-1 1,1 0-1,0 0 1,4-1 178,-15 2 0,2-1 0,2 0 0,1 0 0,0-1 0,0 0 0,0 0 0,-1 1-14,6-2 1,-1-1 0,0 1 0,0-1 0,0 0 0,1 0-1,0 0-211,-5 1 1,2-1 0,1 0-1,-1 0 1,0-1 0,-2 1-1,-2 1 1,-3-1 223,12-1 1,-3-1-1,-3 1 1,-3 1-1,-3-1-2,13-3 0,-5 1 1,-12 2 12,5-3 10,-22 5 1611,-18 3-3364,-19 3 2139,-31 12 1,14-6 0,-15 8 0</inkml:trace>
  <inkml:trace contextRef="#ctx0" brushRef="#br0" timeOffset="114428.27">10955 13839 23405,'15'33'1753,"5"4"-1552,-5-17-32,4 6-51,-5-7-113,-1 0 85,0-3-85,0 0 1,-1-3 67,5 1 5,8-7-78,1-5 90,12-19-85,5-17-679,-14 5 1,1-5 706,9-10 1,3-6-24,-10 12 0,2-3 0,1-2 0,0 2-232,-2 3 0,1 1 1,0 0-1,1 0 313,5-6 0,2-2 0,-1 2 0,-3 5 94,13-10 0,-4 6 13,-9 12 1,-6 4-8,-7 7 10,-13 10-184,-6 5-17,-5 3 539,-1 5-3956,-5 20-4256,-2 0 7673,-8 15 0,7-22 0,0-5 0</inkml:trace>
  <inkml:trace contextRef="#ctx0" brushRef="#br0" timeOffset="128248.27">11688 18057 20772,'-36'-26'661,"-1"1"0,7 3 0,1 6-425,-13 11 66,8 5-84,-2 0-10,-4 0 55,-2 0-140,-4 0 20,9 0 0,-2 1-26,-7-1 1,0 0-65,-1 1 0,-1-1-11,1 0 0,0 0 17,-5 0 0,-1 0-139,-4 0 1,-4 1 105,12 1 0,-3 0 0,1 0-382,1 1 0,-1 0 1,3 1 397,-7 1 0,1 1-69,-4 2 1,2 0 43,18-1 0,0-1-17,-8 2 0,0 1-6,1 0 1,1 0-9,9-1 0,1 1 43,-3 0 0,2 0-29,-21 8 494,13-4 0,-3 2-516,-1-1 0,-1 2-23,-11 4 0,2 0-195,13-5 1,3-1 239,6-1 0,3-1-73,-4 1 62,5-1-73,5-1 209,-8 7-192,-9 6 19,13-8 0,0 1 43,-26 11 5,-2-3-6,14-7 23,-18 5-20,30-11 1,-1 0-4,-6 3 1,0 1 5,-16 7-34,0 10-5,25-11 597,-4 8-553,2 7-10,-2 2-6,-6 11 11,10-10 0,5-4-6,12-10-39,-4 12 45,2 4-17,-2 10 6,8-12 11,6-20 0</inkml:trace>
  <inkml:trace contextRef="#ctx0" brushRef="#br0" timeOffset="128248.27">11426 19049 25333,'23'-16'-30,"11"-9"-70,16-16 49,-1-3 29,-3 0 22,-8 4 33,-17 13-33,-1-2 6,-1 1-6,4-17 22,-6 11-16,4-11-6,-8 13 0,1 0 0,-3-3 28,-1 2-28,-2-3 17,0-10 16,-3-1 12,-2-11-6,-2 16-39,-1 1-5,-2 14 5,-2-1 0,-4 1 51,-8-13 16,-4 1-28,-1 3-39,1 6 101,3 14-95,-1 2-6,-2 2 28,-1-2 5,-2 3-5,-11-9-5,-3 1-18,-1-1-5,3 6 34,6 6-23,0 2-22,-4 2 16,-18 0 63,-8 3-80,-1 0-21,3 1-556,15 0-816,-4 1 1405,-17 5 0,30-3 0,-4 3 0</inkml:trace>
  <inkml:trace contextRef="#ctx0" brushRef="#br0" timeOffset="145781.27">1040 6237 20347,'6'-26'1752,"-3"5"-1432,-8 19-17,-1-1-118,-7 2-141,-1 0-38,-7 5-6,0 6 34,-2 7-29,-3 8-5,0 4 34,0 2-29,3 2-10,1 0-34,5-2 5,5-2 0,5-4-246,6 2 269,12-12 11,7 1-151,12-13-320,23-1 146,-1-8 275,2 3-6,-22-4-28,-18 5 268,-12 9 327,-12 14-74,-12 17-258,4-10 0,-2 0-89,-17 22 5,1 1-90,12-15 40,3 11-45,9-3-50,3-3 5,12-12 45,8-15 0,9-4-235,12-6-1989,30-12-28,-21-12 1,0-5 764,0 4 0,-2-3 1487,1-12 0,-6 0 0,-7 6 0,-11 7 0</inkml:trace>
  <inkml:trace contextRef="#ctx0" brushRef="#br0" timeOffset="146731.27">1488 6159 25085,'-8'-48'-28,"1"21"95,2 45 0,1 18-61,-1 9 53,3-4 0,1 2-59,0-9 0,0 1-124,0 12 0,1-1 124,0 16-50,5-5 50,2-6-84,8-7 22,3-9-291,18-4-95,11-16 375,-14-20 1,0-5 72,22-17 8,-28 0 0,-3-4-490,5-25 501,-17 24 1,-2-2 39,-2-1 0,-1-2 196,-2-19 0,-1-1-37,-2 14 0,0 1-50,-1-11 1,0 3 251,-1-5 229,-1 18-615,-2 15-34,0 13-135,-1 8 141,-5 34 44,-1 30-53,4-12 1,2 3-81,0-6 1,1 0 54,1 0 0,2-3-34,0 14-117,4-25 0,3-1-56,9 15 442,12-10-129,-1-26 46,0-24-18,-4-13-100,3-13 721,2-4-638,5-15 393,-8 16-594,-3 5-45,-12 24 151,-5 25-22,2 11 28,2 13 68,3 8-276,11 17-44,5-11 252,2-5 101,-1-24 6,-8-20 5,1-15-28,1-10 50,2-18-28,-1-7-334,1-5 345,-3 1 119,3-4-119,-11 23-117,0 5-263,-12 23 145,1 25 118,3 22-372,0-10 0,1 2-475,8 27-452,3-11-1485,0-28-431,4-11-1988,0-12 5203,1-13 0,-11 4 0,-3-3 0</inkml:trace>
  <inkml:trace contextRef="#ctx0" brushRef="#br0" timeOffset="146880.27">2558 5996 16297,'-15'-31'0,"3"6"0</inkml:trace>
  <inkml:trace contextRef="#ctx0" brushRef="#br0" timeOffset="147083.27">1459 6335 21612,'58'-28'-870,"0"1"1,-15 6 0,-8 4 0,-8 5 0</inkml:trace>
  <inkml:trace contextRef="#ctx0" brushRef="#br0" timeOffset="147481.27">2870 6203 24575,'-37'36'213,"-1"-1"0,4-2 0,8 0-56,18 12-106,3-2-23,3 0 28,17 7-309,23-14-1540,-6-18 1,4-6-166,2-9 1,2-8 1882,14-14 1,-5-4 0,-3-2 0,3-13-1</inkml:trace>
  <inkml:trace contextRef="#ctx0" brushRef="#br0" timeOffset="147847.27">3264 6125 24251,'-54'-4'-45,"7"7"39,30 20 1,2 4-85,5 2 79,6-2-157,2-1 50,6-5 118,6-2-39,25-2-185,-1-5-157,20-2 79,-11-6-466,17 0 331,-7 7 129,2 8 56,-24 1 146,-16 6 106,-11-6 492,-12 16-105,-5-10-106,-13 11-147,-18-5-3579,-4-15 3445,-1-30 0,19 6 0,17-25 0</inkml:trace>
  <inkml:trace contextRef="#ctx0" brushRef="#br0" timeOffset="147997.27">3745 6308 16381,'0'0'0</inkml:trace>
  <inkml:trace contextRef="#ctx0" brushRef="#br0" timeOffset="148717.27">597 7411 26687,'35'-3'308,"0"0"0,10-2 0,4 0-222,-6-1 0,2 0 0,2 0-1132,11-2 0,2 1 0,8-2 1067,-16 3 1,6-1-1,3-1 1,1 1-1,1 0 1,0-1-320,-7 2 0,1 0 0,0-1 0,0 1 0,2 0 0,1-1 0,1 1 303,-5-1 0,3 1 0,2-1 0,0 1 0,0-1 0,0 0 0,0 1 0,-3 0 0,-1 0-133,3 0 0,-1 0 0,-2 0 0,0 0 0,-1 1 1,-1-1-1,0 1 128,5-2 0,1 1 0,-1 0 0,-2 0 0,-3 1 0,-3-1-211,16-1 0,-5 1 1,-3-1 193,-7 1 0,-2 0 1,-2 0 362,6-1 1,-4 0-347,-3 1 0,-3 0 890,-9 0 1,-1 1-925,25-4 2578,-23 4-3311,-22 3 861,-14 2-6440,-14 4 6346,-23 10 1,15-7 0,-12 6 0</inkml:trace>
  <inkml:trace contextRef="#ctx0" brushRef="#br0" timeOffset="149364.27">688 7678 22531,'-35'-5'1820,"6"1"-1411,29 4 1289,0-1-1687,6 0 196,10-1 56,24 1-188,-5-1 1,7 1 43,8-1 0,9 0 0,5-1 0,2 0-652,-12 1 0,1-1 1,3 0-1,1-1 1,2 1-1,1-1 542,-4 1 1,2-1 0,2 1 0,0-1 0,2 0 0,0 0 0,0 0 0,0 0-16,-5 0 0,1-1 1,1 1-1,0-1 1,0 1-1,0-1 1,-2 1-1,-1-1 0,-2 1-216,5-1 0,-3 0 1,-1 1-1,-1-1 0,-1 1 1,1-1-1,1 0 180,1-1 1,3 0-1,0-1 1,0 1-1,-3-1 1,-4 1-1,-5 1 30,16-3 1,-8 2 0,0-1 5,8-2 1,0 0 0,-11 1 3,-18 2 0,-6 0 69,14-2 84,-12 0 101,-4 2 2510,-8 2-2594,-2 1 2263,-6 2-2425,0 1 135,7 0 51,-1 0-192,-1 0 0,-7 0 0,-8 0-365,-2 0-1763,-8 2 2128,-19 8 0,13-6 0,-11 5 0</inkml:trace>
  <inkml:trace contextRef="#ctx0" brushRef="#br0" timeOffset="199423.27">1981 348 25175,'-6'36'-628,"2"-5"276,3-16 184,3-7 168,5-5 50,5-5 107,4-11-62,1-8 51,-2-11 66,-4-4 7,-5 0-18,-3 2 175,-7 3-292,-9 15-84,-5 19-286,0 36 51,7 4 41,13-8 1,8-3-697,24 3 700,19-7 229,6-38 28,-21-7 179,-17-14-122,-18 9 217,-12 3-150,-6 5-158,-29 7-100,-7 27 61,2 1-61,10 18-73,27-10-22,4-6-124,12-7 12,11-7 240,11-6 191,25-25 750,-7-12-333,-22 8 1,-3-3-155,-1-16-252,-24 9-168,-7 20-3165,-13 13 3165,3 29 0,5-12 0,9 14 0</inkml:trace>
  <inkml:trace contextRef="#ctx0" brushRef="#br0" timeOffset="204490.27">8799 301 23758,'-27'-21'-39,"0"8"39,5 24 0,-3 7 5,3 8-5,4 1-5,6 12-63,19-8 1,10-3 11,19-13 51,5-13-63,4-7 68,-2-6 185,4-19 420,-21-9 241,-7-11-695,-25 12-34,-10 8-71,-8 18-46,-11 6-46,-5 22 2,-3 12-57,16 7-134,11 1-73,14-14-118,14 0 12,16-10 173,15-8 241,-3-15 33,-7-8 163,-21-3 56,-6-5 17,-4 1 157,-17-6-219,-10 10-213,-17 6-33,7 23-56,5 9 61,15 12-223,7 2 5,3 1-471,12 9-497,18-12 642,13-4 533,2-18 45,-3-18 247,-20-6 599,-5-25-146,-17-3-162,-15-4-382,-5 18-156,-9 16 28,8 17-33,0 12 5,1 7-39,-1 24-325,14-2 240,15 0 164,13-19 55,16-14 11,0-19 180,10-20-208,-9-18-78,-22 14 0,-2 0 0,2-5 0,-17 7 0</inkml:trace>
  <inkml:trace contextRef="#ctx0" brushRef="#br0" timeOffset="211705.27">1239 386 24811,'4'-19'257,"0"3"-178,-3 16-40,-1-1-224,0 8 235,-11 29 0,0 1 1,-3 6-51,1-2 0,-1 2 0,0 0-831,-5 16 0,0-1 828,0 1 0,2-4 3,0 8-39,3-12 56,6-13-17,4-9 118,2-14-57,2-4 75,0-16 1520,0-11-1600,3-16-23,3-17-16,-1 18 0,2-4-15,5-19 1,3-3 31,0 2 0,1 1-583,0 0 1,0 3 654,-2 11 1,-2 6 229,1 2-202,-5 9 90,-2 8-123,-3 6-84,-2 5-208,0 2 63,0 2 1314,2 7-1186,5 6-6,12 34 14,-6-14 1,2 2-93,4 13 0,0 1-160,2 3 1,-2-2 7,-4-11 1,-1-3-135,9 23-251,-10-30-1507,-1-5-718,-6-13 2846,-31-37 0,17 17 0,-24-27 0</inkml:trace>
  <inkml:trace contextRef="#ctx0" brushRef="#br0" timeOffset="211872.27">1094 805 22397,'37'-25'-1419,"0"1"0,-2 1 0,-1 1 1419,14-9 0,-22 15 0,0 1 0</inkml:trace>
  <inkml:trace contextRef="#ctx0" brushRef="#br0" timeOffset="213122.27">1332 239 18913,'-34'-7'543,"1"0"1,-25-4-136,43 10-100,-1 0-134,0 1-12,-2 0 23,0 0 22,-11 0-5,-1 0 95,-1 1-101,1 3 62,9 3 61,-4 3-184,2 2-35,-4 2 1,1 0-11,-10 13-51,-2 9 34,2 2-73,5 6 33,13-9 7,-5 20-1,6 9-28,8-22 0,2 0-8,2-8 0,2 0 2,1 31 12,2-21 22,0 0-39,3-2 0,2-1 0,5-1 28,7 12 23,5-1-40,-1-2 11,-1-10-22,-6-16 84,8 7 34,4-2 84,13 7 55,7-3-178,-8-8 77,3-6-55,-9-7 0,1-3 84,2-2 5,16-2-55,5-2-35,-18-5 1,-1-2-16,21-3-1,-3-8-79,-19-1 130,12-11-46,0-6-72,-20 11 0,1 0-11,12-14 38,-8 1-27,-12 12-17,-1-3 0,0 0 151,8-18 51,2-9-121,-12 18 0,-1-1 9,9-21-6,-6 3 84,-9 21-50,0-13 10,-3-1 57,-2-10-22,-4 3-163,-1 15 112,-1 6-28,-3 12 16,-6-10-83,-8 0 84,-8-8-73,3 10-28,0 3 22,6 10-27,-10-4-57,-6 1 85,-11 0 44,7 5-62,1 8 46,10 2-51,-1 4-6,0 0-61,-11 1-112,1 0-348,-7 0 158,12 0-169,6 0-251,11 2-2482,-5 6 3271,-24 37 0,23-28 0,-15 25 0</inkml:trace>
  <inkml:trace contextRef="#ctx0" brushRef="#br0" timeOffset="-209557.46">9598 513 20800,'-4'41'297,"-5"6"-297,-4 8-909,5-23 1,-1 2 908,1 1 0,-1 1 2,1 2 1,0-1 188,1-2 0,1 0-191,-3 26 0,4-12 391,3-13-335,1-11 431,1-13 1054,0-5-268,6-55-1170,0 13 1,1-4-71,-1-3 1,1-3 0,0-2-31,0 1 1,1-2 0,0 2 4,2-17 1,0 4 61,-2 17 0,-1 5 8,4-7 192,-6 29-286,0 9-35,2 2 1,9 15 22,2 4 28,8 15-6,-2 3-22,-6-4 0,0 2-123,0 4 0,-1 3-115,4 8 0,0 1 19,-7-10 1,-2-2-325,9 25-214,-10-29-1954,-3-4 2739,-9-18 0,3 1 0,-8-15 0</inkml:trace>
  <inkml:trace contextRef="#ctx0" brushRef="#br0" timeOffset="-209386.46">9572 865 21349,'52'-33'-526,"1"0"1,3-2-1,-8 6 1,-16 10-1,1 1 1</inkml:trace>
  <inkml:trace contextRef="#ctx0" brushRef="#br0" timeOffset="-208356.46">9806 372 19697,'-58'-18'689,"8"5"-420,26 11-57,-2 2 52,-3 0-40,-19 0 28,-3 9 106,-12 6-319,13 7 80,9 4-108,13-1 39,2 2-44,2 5 162,-9 21-135,18-21 1,0 2 33,-3 12 0,2 0-19,5-8 0,1-1-46,1 0 1,3-1 70,1 12 50,2 15 79,2 2-110,3-26 1,0 0-9,4 20-17,4-9 62,2-17 111,10 10 46,5 0-101,13 9-79,9-9-95,-7-13 29,4-8 44,-10-12-84,3-2 56,1-5 5,20-1 18,4-7 5,1-5-23,-7-7-55,-19-2 50,1-3-23,-3 0 23,13-16-44,-1-4 24,-19 14 0,0-2 37,-2-1 0,-2 0 45,13-18 101,-8 0-63,-14 15 365,3-17-123,-3-3-272,-8 19 0,-2 1 81,3-18 11,-7-10-38,-2 13 4,-10-9-32,-4 4-119,-6 17 1,0 7 5,2 12-33,0 1 27,-4 3-22,-13-8-22,-5 2 11,-17-4-45,13 7-912,-14-1-5630,4 5 6587,-11 0 0,23 6 0,13 4 0</inkml:trace>
  <inkml:trace contextRef="#ctx0" brushRef="#br0" timeOffset="-199294.46">10472 586 22032,'14'-38'1199,"-4"7"-1098,-10 30-101,0 0-56,5 19 146,8 29-29,1 9-284,-4-17 0,0 1 223,6 24-22,-1-2 22,0-7 0,-3-11 89,-1-12-83,-2-14 470,1-9 201,3-10-357,7-17-80,12-15-237,-11 6 0,3-5-277,11-10 1,6-8-1,4-1 274,-11 13 0,3 0 0,2-1 0,1-1 0,1 0-448,4-4 0,3-2 1,0 1-1,0 0 0,-2 3 463,4-3 1,-1 1-1,-1 2 1,-2 4-16,2 2 0,-2 2 0,-7 7-21,10-5 122,-9 6-34,-34 22 25</inkml:trace>
  <inkml:trace contextRef="#ctx0" brushRef="#br0" timeOffset="-193451.46">372 5706 15546,'-2'62'672,"-1"1"0,2 0 1,2 0-377,2-13 1,1 1-1454,1 12 1,0 2 1253,-1-18 0,-1 2 1,1 2-10,-2 2 0,1 5 0,-1-1 1,0-3-67,0 2 0,-1-3 1,1 2 10,1 11 1,-1 3 0,0-8 10,0-5 1,-1-6 236,1-7 1,0-2-187,1 24-33,-1-9-17,1-6 78,0 1-89,3-8 622,0-2-863,-3-23 207,0-73 0,-3 37 0,0-17 0,0 0 0</inkml:trace>
  <inkml:trace contextRef="#ctx0" brushRef="#br0" timeOffset="-193043.46">579 5800 18553,'-10'65'348,"0"0"1,4-11 0,0 3-1,3 0-214,2-1 1,3 0 0,1 4-1300,-2 2 0,1 4 1,0 0-1,0-2 1218,1-9 0,-1-2 1,0 0-1,0-1-37,1 1 1,-1 1 0,1-3 0,-1-5 764,0 6 1,1-5-734,1 3 0,0 0-3,-1 0 0,1-1-43,-1-4 1,1-1 8,-1 0 1,-1-4 33,0 7 864,0-13-837,0-8 92,-1-10-170,-1-8-5152,-6-17 5158,-4-8 0,2 1 0,0 2 0</inkml:trace>
  <inkml:trace contextRef="#ctx0" brushRef="#br0" timeOffset="-192160.46">343 5889 22587,'54'-9'798,"-20"4"0,3-1-577,10 1 1,5-1-814,-8 1 0,3 0 1,5-1 705,-1 0 0,5-1 1,3 0-1,2 0 0,-1 0-576,-6 1 0,1 0 0,1-1 0,0 1 0,1-1 0,-1 1 463,1-1 0,1 0 0,1 1 0,-1-1 0,-1 0 0,0 0-115,8 0 0,0-1 0,-2 1 0,-1 0 0,-4 0 115,-5 1 0,-3-1 1,-1 1-1,3 0-103,-1-1 1,3 0-1,0-1 1,0 1 0,-1 0 109,4-1 0,-2 0 1,0 0-1,1 0-7,2-1 1,1 0-1,-1 0 1,-5 0 5,-4 1 1,-4 1-1,-3 0 10,2-1 0,-5 0 490,16-2-496,8-1 2187,-10 5-2483,-1 0 582,-21 5-3747,-15 1 762,-14 4-5546,-15 2 8234,-13 5 0,9-5 0,0-1 0</inkml:trace>
  <inkml:trace contextRef="#ctx0" brushRef="#br0" timeOffset="-191560.46">238 5628 23259,'62'-8'214,"-1"0"0,-11 1 1,2 1-1,1 0-1711,9-1 0,1-1 0,3 1 1560,-9 1 0,2 0 0,1-1 0,0 1-21,5-1 0,1-1 0,1 1 0,-1-1-19,-12 2 1,0 0 0,0-1-1,0 1 1,1 0-316,-1-1 0,1 1 0,-1-1 1,1 1-1,-1-1 293,-1 1 0,-1-1 0,0 1 0,2-1 0,2 0 3,1 0 1,4-1 0,1 1 0,1-1 0,-3 1-1,-2 0-1,9-2 0,-3 1 0,-1 0 0,3-1 10,-4 2 0,3-1 1,0 0-1,-3 0 1,-6 1 240,4-1 0,-7 0 1,0 1-259,0-1 0,-1 0 1,-3 1-27,6-3 1,-2 1 31,1 0 1,-2-1 25,12-2-28,-19 4 0,-16 3 1705,-15 4-1705,2-1 3066,-5 1-3150,-1 0 114,-7 1-2797,-3 2-1868,-5 6 4635,-4 3 0,2-2 0,-1-1 0</inkml:trace>
  <inkml:trace contextRef="#ctx0" brushRef="#br0" timeOffset="-190875.46">3603 5544 21971,'-12'51'555,"0"4"-348,11-12 0,1 1-151,-1-9 0,0 2-1021,1 14 0,0 1 987,1-12 1,1-2 2,0 4 0,2 0 101,0 0 1,1 2-133,2 19 1,1 5 3,-4-19 0,0 0 1,0 0-225,1 0 0,-1 1 0,0-2 218,-1-1 1,-1-1 0,0-2 7,1 2 0,-1-3 5,0-3 1,0-1-3,0-4 0,1-1 33,1 1 0,0-3 927,4 12-711,-1-10 36,-2-22-1060,-4-14-993,0-19 1765,-1-25 0,0 16 0,0-8 0</inkml:trace>
  <inkml:trace contextRef="#ctx0" brushRef="#br0" timeOffset="-190359.46">3670 5441 21730,'-6'-20'1154,"1"5"-1154,1 21 140,2 8-45,-1 13 29,0 11 16,2 0 0,1 5-31,0 12 0,1 4-891,2-5 0,0 4 0,0-2 783,0-6 1,0-2 0,1 0-2,0 2 0,2 0 0,-1-2-382,0 6 1,0-3 386,0 2 1,0-1-6,-1 1 0,0-1 0,-1 0 0,0-1 0,1-1 0,-1 2 2,-1-8 0,0 3 0,0-3-2,0 5 0,1-1 3,0 10 0,0-3-23,2 6 20,1-12 6,1-10 150,3-4-66,0-14 2102,-2-4-2192,-4-11-290,-3-5 290,-1-1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03:48:49.5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5884 5635 20593,'44'-5'1103,"2"-2"-896,-3 0-27,6 1 0,5-1-147,-3 2 1,6 0-992,-11 2 1,8-1 0,3 0-1,0 0 1,-4 0 970,13 0 0,-4 1 0,5-1-7,-14 1 1,3 0 0,1 0 0,0 1 0,-1-1 58,9 1 1,-2-1 0,1 1-1,0 0-82,1-1 0,0 0 1,0 0-1,0 0-11,-2 0 0,1 0 0,-2 0 0,1 0-162,-4-1 1,0 1-1,-1-1 1,-3 0 132,2 0 1,-3-2 0,0 1 16,3 0 1,0 0 0,0-1-183,-1 1 1,1-1-1,4 0 199,-1 1 1,4 0 0,2 0 0,0 0 8,-13 1 1,-1 1-1,1 1 1,1-1 0,1 0-56,8 0 0,3 0 0,1 1 0,-2-1 0,-3 1 18,-1 0 1,-2 1-1,-1 0 1,-1 0 19,1 0 0,0 1 1,-3-1-1,-4 1 218,14-1 1,-3 1-170,-14-1 1,2-1 0,-1 0 673,11 0 0,-1 0-658,-1-1 0,-3 0 13,-10 1 1,-2 0-32,-7 0 1,-4 0 980,7 0-789,10 0 2734,-6 1-2774,10 0 265,-16 1-394,-5 0 251,-12 0-155,5 0 27,0 1 40,7 1-12,2 1-184,-7 0 72,0 0-72,-6-2 39,13 0-12,-7 0-10,8-1 324,12 0-196,-26 0 73,12 0-62,-30 0-307,-2 0-1037,0 3 1182,-6 4 0,4-3 0,-4 2 0</inkml:trace>
  <inkml:trace contextRef="#ctx0" brushRef="#br0" timeOffset="1899">13979 3122 15546,'-39'42'468,"0"0"1,3-1 0,4-2 131,1 11-696,14-21 1,-1 1 268,-2 2 1,-1 1-387,-2 4 0,-1 0 328,-3 0 0,-2 4-54,-2 0 1,-3 4 0,1-2-29,-8 8 1,1-1-335,4-5 0,-2 3 0,2-4 351,-3 1 1,2-1 48,6-8 0,0 0 0,1-2-15,-7 8 0,2-2-48,0 0 1,3-4 272,-1 1-405,22-24 730,9-10-556,2-3 1564,0-24-1513,5-17-45,-2-14 44,4-10-27,-2 16 521,1-15 218,-2 15-184,1 2-220,-3 23-279,-1 15-56,-1 6 45,0 3-146,0 6 16,-1 5-16,-7 32 45,-3 20-48,1-17 1,0 3-1,-1 3 0,0-2-8,3-9 0,0-2 5,-5 26 6,9-29-34,2-2 46,1-13 167,1-5 330,8-11-324,5-13-28,17-6-95,11-11-34,1-1 0,6-3-26,5-2 1,4-2-374,-13 8 1,2-2-1,-2 2 430,7-4 0,-4 2 111,-11 8 1,-6 3 278,-9 4 61,-11 7-471,-6 2-2515,-1 3 2476,3 0 0,-2 0 0,1 0 0</inkml:trace>
  <inkml:trace contextRef="#ctx0" brushRef="#br0" timeOffset="102099">8854 4521 21478,'-3'39'78,"2"-3"-78,13-10 17,4 0 89,6-11 264,15-18-218,0-16-119,-11-2 1,-1-2-34,0-2 0,1-2 33,15-19 1,4-4-267,-13 15 1,1 0-1,2 0 236,5-8 1,2 0 0,-1 2 2,5-6 0,-3 4 44,-6 10 0,-5 4 186,-2 2 189,-9 8-290,-11 10-57,-4 4-212,-6 4-4538,0 1 4672,-4 3 0,3-2 0,-3 2 0</inkml:trace>
  <inkml:trace contextRef="#ctx0" brushRef="#br0" timeOffset="129049">5971 13375 23047,'47'-1'453,"0"0"1,0 0-1,-2-1-299,-10-1 0,-1-1-70,4 0 0,4-1-34,1-1 1,5-1 0,2-2-697,11-1 1,5-2 0,2-1 610,-9 3 0,3-2 0,0 1 0,-2-1 9,6-1 0,-1 1 0,-2-1-47,-4 1 0,-1 1 0,-8 1 14,-14 2 1,-5 1-138,6 0 0,-3-1-695,9-1-5214,-31 8 6185,-37 16 1,4-7-1,-17 10 1</inkml:trace>
  <inkml:trace contextRef="#ctx0" brushRef="#br0" timeOffset="129351">6107 13667 24088,'57'-9'103,"0"0"1,1-2 0,5-2 0,3 0-104,-15 2 0,2 0 0,2-1 0,-1 0 0,-1 0-417,5-1 1,-1 0-1,-1 0 1,0 0 409,0-1 0,0-1 0,-2 1 0,-8 2 4,-1 0 0,-5 0 6,1 0 0,-3 1 428,18-6-1534,-25 6 1169,-15 11 0,-15 0 0,-14 8 0</inkml:trace>
  <inkml:trace contextRef="#ctx0" brushRef="#br0" timeOffset="131865">18101 13320 26183,'-33'-1'1148,"24"-2"-1056,35-1 1,18 1-43,5-3 1,6-1-691,-9 1 0,3 0 0,6 0 649,-4-1 0,5-1 0,4 0 0,0-1 0,0 1-285,1 0 1,0 0-1,2 0 1,0 0 0,2 0 275,-3-1 0,3 0 0,1 0 0,0 0 0,-2 0 0,-2 0-7,2 1 0,-1-1 0,-2 1 1,-2 0-1,-4 0 18,14-2 0,-4 1 1,-6 0-7,7-1 1,-11 1 738,0-2-708,-20 4 1,-1 1-37,22-7 11,3 0 915,-28 7-926,-15 3 1845,-9 2-1811,-1 0-34,-2 0-375,2 1-796,-3 0-4352,-2 0 5523,-20 0 0,12 0 0,-13 0 0</inkml:trace>
  <inkml:trace contextRef="#ctx0" brushRef="#br0" timeOffset="133351">9772 14795 23147,'59'-13'151,"0"0"0,-13 5 1,1-1-1,2 3-86,4 2 1,2 2-1,1-1-1349,8-1 1,1 0 0,0 0 1295,-14 0 1,0 0 0,0 0-1,0 0 16,13-1 0,0 0 0,3-1-97,-5 1 0,3-1 0,1 0 1,-4 1 79,-8 0 0,-3 0 0,0 1 1,1 0-28,1-1 1,1 1-1,-2 0 1,-4 0-170,13-2 0,-10 2-347,-3 2 673,-36 1-2382,-29 5-411,-21 6 0,-12 3 2652,7-3 0,-5 1 0,3 0 0,-9 3 0,3 0 0,4-3 0,1 0 0</inkml:trace>
  <inkml:trace contextRef="#ctx0" brushRef="#br0" timeOffset="133615">10029 15000 20905,'62'-7'133,"0"0"0,0 1 0,0-1 0,0 0 0,0 1 1,0-1-1,-2 0 0,0 0 0,1 1 0,-1-1 0,-1 0 1,-1 0-1,-2 0-1175,12-2 1,-2 0-1,-2 0 1,-1 1 0,-2-1 1053,7 0 1,-2-1-1,-3 1 1,-7 0 54,9-2 0,-7 0 928,-8 2 1,-4 1-139,10-6 416,-21 5-1894,-32 5-1101,-24 3-4932,-8 5 7502,-11 1 0,19 0 0,4-1 0</inkml:trace>
  <inkml:trace contextRef="#ctx0" brushRef="#br0" timeOffset="153154">1560 11896 21696,'-17'-42'1647,"-3"9"-1115,1 32-448,-4 1 0,-10 0-78,1 5 106,-21 10-84,-2 11-53,25-8 0,1 1-20,-11 20 45,20-7 0,10-3 5,7-6-49,1 15 44,3-7 16,5 12-10,16 6-1,-4-22 1,2 1-6,0 1 0,1 0-37,1-1 1,0-2-25,6 14-12,-7 18 115,-16-24 0,-5 1 0,-13 12 0,-5-1-39,1-6 0,-3-3-198,-11 1 1,-2-4 278,7-10 0,-1-1 19,-9 4 1,-1-1-12,4-5 1,1-1 55,-1-2 1,4-1-77,-5-1-72,23-12-11,15-4 439,17 3-467,19 14 39,-11 0 0,2 3-17,-4 1 0,-2 2-117,2 5 0,-3 2 44,5 21 70,-14-9 1,-4 5 21,-2 5 1,-4 5-1,-4-7 0,-1 2 0,-3 0-697,-3 4 0,-3 0 1,0-3 694,1-8 0,-2-2 0,0 1 1,-4 6 1,-1 1 0,1-4-5,0 3 1,2-2-4,-2 5 1,6-2-37,8-12 0,7-5-65,12 8-61,20-18 11,2-16 60,-8-5 0,2-2 71,-1 0 1,0-1 1106,2 0 0,-1 0-1126,9 0-95,-23 0-924,-16 0-169,-4 0 1,-1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F1D9-884D-41D9-96D2-9A92A4793127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C58D0-0259-4AA5-A861-577CA019336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P5npHvtZnI?feature=oembed" TargetMode="Externa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0B3Gjlu-1o?feature=oembed" TargetMode="Externa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WLYCYeCFak?feature=oembed" TargetMode="Externa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1916" y="1688267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1916" y="2841955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81916" y="441550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781916" y="481310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2E46F-1B7B-C7E0-1DBD-03DA56A98567}"/>
              </a:ext>
            </a:extLst>
          </p:cNvPr>
          <p:cNvSpPr txBox="1"/>
          <p:nvPr/>
        </p:nvSpPr>
        <p:spPr>
          <a:xfrm>
            <a:off x="927846" y="6241416"/>
            <a:ext cx="9170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harappa.education</a:t>
            </a:r>
            <a:r>
              <a:rPr lang="en-US" dirty="0"/>
              <a:t>/</a:t>
            </a:r>
            <a:r>
              <a:rPr lang="en-US" dirty="0" err="1"/>
              <a:t>harappa</a:t>
            </a:r>
            <a:r>
              <a:rPr lang="en-US" dirty="0"/>
              <a:t>-diaries/examples-of-problem-statement/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33C13-72F8-F18C-F79C-388FB61B8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0" y="1334519"/>
            <a:ext cx="8697101" cy="1754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F713C-928E-D2FE-A23D-B6377087B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9" y="3213927"/>
            <a:ext cx="8697101" cy="32312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0067F6-F724-77CC-6702-933C4A66BB2B}"/>
              </a:ext>
            </a:extLst>
          </p:cNvPr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Problem Statement and Research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A200E4-E918-C322-851C-FB72797F19C0}"/>
                  </a:ext>
                </a:extLst>
              </p14:cNvPr>
              <p14:cNvContentPartPr/>
              <p14:nvPr/>
            </p14:nvContentPartPr>
            <p14:xfrm>
              <a:off x="521280" y="180720"/>
              <a:ext cx="8763840" cy="613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A200E4-E918-C322-851C-FB72797F19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080" y="164520"/>
                <a:ext cx="8796240" cy="61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07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1028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7025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0" y="708066"/>
            <a:ext cx="9280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Components/Characteristics of a Research Problem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111" y="25260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C33296DB-B41A-A24F-B7AC-7BF104551ED1}"/>
              </a:ext>
            </a:extLst>
          </p:cNvPr>
          <p:cNvSpPr/>
          <p:nvPr/>
        </p:nvSpPr>
        <p:spPr>
          <a:xfrm rot="10800000">
            <a:off x="1510748" y="4360325"/>
            <a:ext cx="304800" cy="2252869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B959992-C324-D449-B1D4-C749E714CD53}"/>
              </a:ext>
            </a:extLst>
          </p:cNvPr>
          <p:cNvSpPr/>
          <p:nvPr/>
        </p:nvSpPr>
        <p:spPr>
          <a:xfrm rot="10800000">
            <a:off x="1690110" y="4340509"/>
            <a:ext cx="304800" cy="2252869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06B31A4-DDE0-7247-A5EF-025FC154FC50}"/>
              </a:ext>
            </a:extLst>
          </p:cNvPr>
          <p:cNvSpPr/>
          <p:nvPr/>
        </p:nvSpPr>
        <p:spPr>
          <a:xfrm>
            <a:off x="-2234133" y="1623723"/>
            <a:ext cx="5254487" cy="5028549"/>
          </a:xfrm>
          <a:prstGeom prst="arc">
            <a:avLst>
              <a:gd name="adj1" fmla="val 16200000"/>
              <a:gd name="adj2" fmla="val 53736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7DC0B0-BFC2-9940-8630-DD777649E365}"/>
              </a:ext>
            </a:extLst>
          </p:cNvPr>
          <p:cNvSpPr/>
          <p:nvPr/>
        </p:nvSpPr>
        <p:spPr>
          <a:xfrm>
            <a:off x="956801" y="1294746"/>
            <a:ext cx="907773" cy="874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8DBE14-0440-A44B-920A-6FCC1035AA93}"/>
              </a:ext>
            </a:extLst>
          </p:cNvPr>
          <p:cNvSpPr/>
          <p:nvPr/>
        </p:nvSpPr>
        <p:spPr>
          <a:xfrm>
            <a:off x="2222275" y="2231602"/>
            <a:ext cx="907773" cy="874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BCFADF7-8669-3544-99D3-9B6844FDAB50}"/>
              </a:ext>
            </a:extLst>
          </p:cNvPr>
          <p:cNvSpPr/>
          <p:nvPr/>
        </p:nvSpPr>
        <p:spPr>
          <a:xfrm>
            <a:off x="2639356" y="3485978"/>
            <a:ext cx="907773" cy="874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16F072-A9AB-2C40-8D8E-53A6C69F1C1D}"/>
              </a:ext>
            </a:extLst>
          </p:cNvPr>
          <p:cNvSpPr/>
          <p:nvPr/>
        </p:nvSpPr>
        <p:spPr>
          <a:xfrm>
            <a:off x="2324617" y="4959139"/>
            <a:ext cx="907773" cy="874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C94330-449D-1C44-A3EF-3A0B43D15137}"/>
              </a:ext>
            </a:extLst>
          </p:cNvPr>
          <p:cNvSpPr/>
          <p:nvPr/>
        </p:nvSpPr>
        <p:spPr>
          <a:xfrm>
            <a:off x="1209261" y="5896204"/>
            <a:ext cx="907773" cy="874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D36416-5273-8A41-8059-BE5456814DC1}"/>
              </a:ext>
            </a:extLst>
          </p:cNvPr>
          <p:cNvGrpSpPr/>
          <p:nvPr/>
        </p:nvGrpSpPr>
        <p:grpSpPr>
          <a:xfrm rot="801786">
            <a:off x="398724" y="2096299"/>
            <a:ext cx="731657" cy="3933682"/>
            <a:chOff x="5269657" y="469890"/>
            <a:chExt cx="731657" cy="690125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20AAF7-2A5C-EB42-A11D-48B853080391}"/>
                </a:ext>
              </a:extLst>
            </p:cNvPr>
            <p:cNvGrpSpPr/>
            <p:nvPr/>
          </p:nvGrpSpPr>
          <p:grpSpPr>
            <a:xfrm>
              <a:off x="5327374" y="469890"/>
              <a:ext cx="616227" cy="6901251"/>
              <a:chOff x="5327374" y="469890"/>
              <a:chExt cx="616227" cy="6901251"/>
            </a:xfrm>
          </p:grpSpPr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0EEB0DE5-C949-7F4E-8E7C-C09CA6A69238}"/>
                  </a:ext>
                </a:extLst>
              </p:cNvPr>
              <p:cNvSpPr/>
              <p:nvPr/>
            </p:nvSpPr>
            <p:spPr>
              <a:xfrm rot="14634">
                <a:off x="5327375" y="469890"/>
                <a:ext cx="616226" cy="344612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riangle 25">
                <a:extLst>
                  <a:ext uri="{FF2B5EF4-FFF2-40B4-BE49-F238E27FC236}">
                    <a16:creationId xmlns:a16="http://schemas.microsoft.com/office/drawing/2014/main" id="{AE57775B-548C-7C44-8258-B53DF3CF5A23}"/>
                  </a:ext>
                </a:extLst>
              </p:cNvPr>
              <p:cNvSpPr/>
              <p:nvPr/>
            </p:nvSpPr>
            <p:spPr>
              <a:xfrm rot="10800000">
                <a:off x="5327374" y="3925014"/>
                <a:ext cx="616226" cy="344612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8DB2CC-6659-EE42-A047-2FAFE6AE25A5}"/>
                </a:ext>
              </a:extLst>
            </p:cNvPr>
            <p:cNvSpPr/>
            <p:nvPr/>
          </p:nvSpPr>
          <p:spPr>
            <a:xfrm>
              <a:off x="5269657" y="3721301"/>
              <a:ext cx="731657" cy="84799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00F5B42-68EB-A349-8228-DAE1F0660D38}"/>
              </a:ext>
            </a:extLst>
          </p:cNvPr>
          <p:cNvSpPr/>
          <p:nvPr/>
        </p:nvSpPr>
        <p:spPr>
          <a:xfrm>
            <a:off x="2305265" y="1294746"/>
            <a:ext cx="5963478" cy="574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Must address the </a:t>
            </a:r>
            <a:r>
              <a:rPr lang="en-IN" sz="2400" i="1" dirty="0">
                <a:solidFill>
                  <a:srgbClr val="FF0000"/>
                </a:solidFill>
              </a:rPr>
              <a:t>gap in knowledge</a:t>
            </a:r>
            <a:r>
              <a:rPr lang="en-IN" sz="2400" dirty="0"/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3B01AB-D47E-DC4C-AB46-EB1C88E05079}"/>
              </a:ext>
            </a:extLst>
          </p:cNvPr>
          <p:cNvSpPr/>
          <p:nvPr/>
        </p:nvSpPr>
        <p:spPr>
          <a:xfrm>
            <a:off x="3710594" y="2307407"/>
            <a:ext cx="5963478" cy="574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Must contribute </a:t>
            </a:r>
            <a:r>
              <a:rPr lang="en-IN" sz="2400" dirty="0">
                <a:solidFill>
                  <a:srgbClr val="C00000"/>
                </a:solidFill>
              </a:rPr>
              <a:t>positively</a:t>
            </a:r>
            <a:r>
              <a:rPr lang="en-IN" sz="2400" dirty="0"/>
              <a:t> to the research.</a:t>
            </a:r>
          </a:p>
          <a:p>
            <a:r>
              <a:rPr lang="en-IN" sz="2400" dirty="0"/>
              <a:t>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8F8CB-3780-0348-8218-D77D82CA1B26}"/>
              </a:ext>
            </a:extLst>
          </p:cNvPr>
          <p:cNvSpPr/>
          <p:nvPr/>
        </p:nvSpPr>
        <p:spPr>
          <a:xfrm>
            <a:off x="4230717" y="3664287"/>
            <a:ext cx="5963478" cy="574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Must help in </a:t>
            </a:r>
            <a:r>
              <a:rPr lang="en-IN" sz="2400" dirty="0">
                <a:solidFill>
                  <a:srgbClr val="FD31FE"/>
                </a:solidFill>
              </a:rPr>
              <a:t>further research directions</a:t>
            </a:r>
            <a:r>
              <a:rPr lang="en-IN" sz="2400" dirty="0"/>
              <a:t>..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8F7504-7182-1A4F-BA34-7C876D1B08C5}"/>
              </a:ext>
            </a:extLst>
          </p:cNvPr>
          <p:cNvSpPr/>
          <p:nvPr/>
        </p:nvSpPr>
        <p:spPr>
          <a:xfrm>
            <a:off x="3710593" y="5193361"/>
            <a:ext cx="6483601" cy="574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With the data collected, the problem must be </a:t>
            </a:r>
            <a:r>
              <a:rPr lang="en-IN" sz="2400" dirty="0">
                <a:solidFill>
                  <a:srgbClr val="0070C0"/>
                </a:solidFill>
              </a:rPr>
              <a:t>understood clearly.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975A05-A192-9141-9119-E795DD077F4F}"/>
              </a:ext>
            </a:extLst>
          </p:cNvPr>
          <p:cNvSpPr/>
          <p:nvPr/>
        </p:nvSpPr>
        <p:spPr>
          <a:xfrm>
            <a:off x="2807274" y="6234282"/>
            <a:ext cx="5963478" cy="574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problem-solving approach must be </a:t>
            </a:r>
            <a:r>
              <a:rPr lang="en-IN" sz="2400" dirty="0">
                <a:solidFill>
                  <a:srgbClr val="00B050"/>
                </a:solidFill>
              </a:rPr>
              <a:t>ethical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862881-3175-8A2C-AE9B-2692EAF17C96}"/>
                  </a:ext>
                </a:extLst>
              </p14:cNvPr>
              <p14:cNvContentPartPr/>
              <p14:nvPr/>
            </p14:nvContentPartPr>
            <p14:xfrm>
              <a:off x="86310" y="0"/>
              <a:ext cx="11700720" cy="685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862881-3175-8A2C-AE9B-2692EAF17C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0" y="-16200"/>
                <a:ext cx="1173312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16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Rot by="2400000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F9DA1-264A-644E-BBAE-CC8C172FC796}"/>
              </a:ext>
            </a:extLst>
          </p:cNvPr>
          <p:cNvSpPr txBox="1"/>
          <p:nvPr/>
        </p:nvSpPr>
        <p:spPr>
          <a:xfrm>
            <a:off x="530087" y="1524000"/>
            <a:ext cx="7862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2. Extensive Literature Survey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Academic journals, conference proceedings, government reports, books etc., must be tapped depending on the nature of the problem.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One source will lead to another.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earlier studies, if any, which are similar to the study in hand should be carefully studied</a:t>
            </a:r>
            <a:r>
              <a:rPr lang="en-IN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AF8FE-683D-AF4B-B8C8-40FDE09D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31" y="2570341"/>
            <a:ext cx="2653547" cy="3056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DF9E8F-63AD-0C0B-5A21-A15EB89385B2}"/>
                  </a:ext>
                </a:extLst>
              </p14:cNvPr>
              <p14:cNvContentPartPr/>
              <p14:nvPr/>
            </p14:nvContentPartPr>
            <p14:xfrm>
              <a:off x="342000" y="1123920"/>
              <a:ext cx="6965280" cy="427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DF9E8F-63AD-0C0B-5A21-A15EB89385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800" y="1107720"/>
                <a:ext cx="6997680" cy="43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226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E1739-03D3-954A-B7E3-EF0FC6238FCC}"/>
              </a:ext>
            </a:extLst>
          </p:cNvPr>
          <p:cNvSpPr txBox="1"/>
          <p:nvPr/>
        </p:nvSpPr>
        <p:spPr>
          <a:xfrm>
            <a:off x="596348" y="1431235"/>
            <a:ext cx="77965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3. Development of working Hypothesis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State in </a:t>
            </a:r>
            <a:r>
              <a:rPr lang="en-IN" sz="2400" dirty="0">
                <a:solidFill>
                  <a:srgbClr val="0070C0"/>
                </a:solidFill>
              </a:rPr>
              <a:t>clear terms the working hypothesis or hypotheses</a:t>
            </a:r>
            <a:r>
              <a:rPr lang="en-I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Working hypothesis is </a:t>
            </a:r>
            <a:r>
              <a:rPr lang="en-IN" sz="2400" dirty="0">
                <a:solidFill>
                  <a:srgbClr val="C00000"/>
                </a:solidFill>
              </a:rPr>
              <a:t>tentative assumption </a:t>
            </a:r>
            <a:r>
              <a:rPr lang="en-IN" sz="2400" dirty="0"/>
              <a:t>made in order to draw out and test its </a:t>
            </a:r>
            <a:r>
              <a:rPr lang="en-IN" sz="2400" dirty="0">
                <a:solidFill>
                  <a:srgbClr val="C00000"/>
                </a:solidFill>
              </a:rPr>
              <a:t>logical or empirical consequences</a:t>
            </a:r>
            <a:r>
              <a:rPr lang="en-IN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Hypothesis should be very </a:t>
            </a:r>
            <a:r>
              <a:rPr lang="en-IN" sz="2400" dirty="0">
                <a:solidFill>
                  <a:srgbClr val="7030A0"/>
                </a:solidFill>
              </a:rPr>
              <a:t>specific</a:t>
            </a:r>
            <a:r>
              <a:rPr lang="en-IN" sz="2400" dirty="0"/>
              <a:t> and limited to the </a:t>
            </a:r>
            <a:r>
              <a:rPr lang="en-IN" sz="2400" dirty="0">
                <a:solidFill>
                  <a:srgbClr val="7030A0"/>
                </a:solidFill>
              </a:rPr>
              <a:t>piece of research </a:t>
            </a:r>
            <a:r>
              <a:rPr lang="en-IN" sz="2400" dirty="0"/>
              <a:t>in hand because it has to be tested. </a:t>
            </a:r>
          </a:p>
          <a:p>
            <a:endParaRPr lang="en-IN" sz="24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1C514-2973-2C4F-BCC3-4EFB4981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143" y="4176348"/>
            <a:ext cx="2413000" cy="162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CB9A1D-9CF9-78CE-CB36-2309BA196052}"/>
                  </a:ext>
                </a:extLst>
              </p14:cNvPr>
              <p14:cNvContentPartPr/>
              <p14:nvPr/>
            </p14:nvContentPartPr>
            <p14:xfrm>
              <a:off x="556560" y="1373760"/>
              <a:ext cx="7951680" cy="338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CB9A1D-9CF9-78CE-CB36-2309BA1960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360" y="1357560"/>
                <a:ext cx="7984080" cy="34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92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E1739-03D3-954A-B7E3-EF0FC6238FCC}"/>
              </a:ext>
            </a:extLst>
          </p:cNvPr>
          <p:cNvSpPr txBox="1"/>
          <p:nvPr/>
        </p:nvSpPr>
        <p:spPr>
          <a:xfrm>
            <a:off x="393111" y="1133356"/>
            <a:ext cx="93825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sz="2400" b="1" dirty="0">
                <a:solidFill>
                  <a:srgbClr val="C00000"/>
                </a:solidFill>
              </a:rPr>
              <a:t>. Development of working Hypothesis</a:t>
            </a:r>
          </a:p>
          <a:p>
            <a:endParaRPr lang="en-US" sz="2400" b="1" dirty="0"/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to develop working hypotheses? </a:t>
            </a:r>
          </a:p>
          <a:p>
            <a:endParaRPr lang="en-IN" dirty="0"/>
          </a:p>
          <a:p>
            <a:r>
              <a:rPr lang="en-IN" sz="2400" dirty="0"/>
              <a:t>Use the following approach: 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Horizontal Scroll 2">
            <a:extLst>
              <a:ext uri="{FF2B5EF4-FFF2-40B4-BE49-F238E27FC236}">
                <a16:creationId xmlns:a16="http://schemas.microsoft.com/office/drawing/2014/main" id="{A59B83D2-A707-DC4D-9658-D37488A40EFA}"/>
              </a:ext>
            </a:extLst>
          </p:cNvPr>
          <p:cNvSpPr/>
          <p:nvPr/>
        </p:nvSpPr>
        <p:spPr>
          <a:xfrm>
            <a:off x="481422" y="2895075"/>
            <a:ext cx="9599027" cy="1033272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Discussion with colleagues and experts </a:t>
            </a:r>
            <a:r>
              <a:rPr lang="en-IN" dirty="0">
                <a:solidFill>
                  <a:schemeClr val="tx1"/>
                </a:solidFill>
              </a:rPr>
              <a:t>about the problem, its origin and the objectives in seeking a solution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0CD14F89-8C20-654C-BB99-AB41877A931C}"/>
              </a:ext>
            </a:extLst>
          </p:cNvPr>
          <p:cNvSpPr/>
          <p:nvPr/>
        </p:nvSpPr>
        <p:spPr>
          <a:xfrm>
            <a:off x="697910" y="3577415"/>
            <a:ext cx="9599027" cy="1033272"/>
          </a:xfrm>
          <a:prstGeom prst="horizontalScroll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D31FE"/>
                </a:solidFill>
              </a:rPr>
              <a:t>Examine the data and records</a:t>
            </a:r>
            <a:r>
              <a:rPr lang="en-IN" dirty="0"/>
              <a:t>, </a:t>
            </a:r>
            <a:r>
              <a:rPr lang="en-IN" dirty="0">
                <a:solidFill>
                  <a:schemeClr val="tx1"/>
                </a:solidFill>
              </a:rPr>
              <a:t>if available, concerning the problem for possible trends, peculiarities and other clues.</a:t>
            </a:r>
          </a:p>
        </p:txBody>
      </p:sp>
      <p:sp>
        <p:nvSpPr>
          <p:cNvPr id="11" name="Horizontal Scroll 10">
            <a:extLst>
              <a:ext uri="{FF2B5EF4-FFF2-40B4-BE49-F238E27FC236}">
                <a16:creationId xmlns:a16="http://schemas.microsoft.com/office/drawing/2014/main" id="{279A43E7-A18E-4948-BD4F-D2B131B08912}"/>
              </a:ext>
            </a:extLst>
          </p:cNvPr>
          <p:cNvSpPr/>
          <p:nvPr/>
        </p:nvSpPr>
        <p:spPr>
          <a:xfrm>
            <a:off x="914398" y="4357469"/>
            <a:ext cx="9599027" cy="1033272"/>
          </a:xfrm>
          <a:prstGeom prst="horizontalScroll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Thorough Review of similar studies </a:t>
            </a:r>
            <a:r>
              <a:rPr lang="en-IN" dirty="0">
                <a:solidFill>
                  <a:schemeClr val="tx1"/>
                </a:solidFill>
              </a:rPr>
              <a:t>in the area or of the studies on similar 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Horizontal Scroll 11">
            <a:extLst>
              <a:ext uri="{FF2B5EF4-FFF2-40B4-BE49-F238E27FC236}">
                <a16:creationId xmlns:a16="http://schemas.microsoft.com/office/drawing/2014/main" id="{804C1F9A-47E0-194C-8AF2-A8431FE1DB39}"/>
              </a:ext>
            </a:extLst>
          </p:cNvPr>
          <p:cNvSpPr/>
          <p:nvPr/>
        </p:nvSpPr>
        <p:spPr>
          <a:xfrm>
            <a:off x="1130886" y="5158165"/>
            <a:ext cx="9599027" cy="1033272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Exploratory personal investigation which involves </a:t>
            </a:r>
            <a:r>
              <a:rPr lang="en-IN" dirty="0">
                <a:solidFill>
                  <a:srgbClr val="5F1086"/>
                </a:solidFill>
              </a:rPr>
              <a:t>original field interviews </a:t>
            </a:r>
            <a:r>
              <a:rPr lang="en-IN" b="1" dirty="0">
                <a:solidFill>
                  <a:srgbClr val="FF0000"/>
                </a:solidFill>
              </a:rPr>
              <a:t>(IF REQUIRED</a:t>
            </a:r>
            <a:r>
              <a:rPr lang="en-IN" dirty="0"/>
              <a:t>)</a:t>
            </a:r>
            <a:r>
              <a:rPr lang="en-IN" dirty="0">
                <a:solidFill>
                  <a:schemeClr val="tx1"/>
                </a:solidFill>
              </a:rPr>
              <a:t>on a limited scale with interested parties and individuals with a view to </a:t>
            </a:r>
            <a:r>
              <a:rPr lang="en-IN" dirty="0">
                <a:solidFill>
                  <a:srgbClr val="0061B7"/>
                </a:solidFill>
              </a:rPr>
              <a:t>secure greater insight into the practical aspects of the problem.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F943E4-E65D-EC06-35BA-E1F0AF847749}"/>
                  </a:ext>
                </a:extLst>
              </p14:cNvPr>
              <p14:cNvContentPartPr/>
              <p14:nvPr/>
            </p14:nvContentPartPr>
            <p14:xfrm>
              <a:off x="3240" y="2266200"/>
              <a:ext cx="7312320" cy="336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F943E4-E65D-EC06-35BA-E1F0AF8477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960" y="2250000"/>
                <a:ext cx="7344720" cy="33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4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D4ABB-465F-7247-8322-BCA85A2B7593}"/>
              </a:ext>
            </a:extLst>
          </p:cNvPr>
          <p:cNvSpPr txBox="1"/>
          <p:nvPr/>
        </p:nvSpPr>
        <p:spPr>
          <a:xfrm>
            <a:off x="609599" y="1497496"/>
            <a:ext cx="948855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4. Research Design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Facilitates research to be </a:t>
            </a:r>
            <a:r>
              <a:rPr lang="en-IN" sz="2400" dirty="0">
                <a:solidFill>
                  <a:srgbClr val="FD31FE"/>
                </a:solidFill>
              </a:rPr>
              <a:t>as efficient as possible </a:t>
            </a:r>
            <a:r>
              <a:rPr lang="en-IN" sz="2400" dirty="0"/>
              <a:t>yielding maximal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Provides for the collection of </a:t>
            </a:r>
            <a:r>
              <a:rPr lang="en-IN" sz="2400" dirty="0">
                <a:solidFill>
                  <a:srgbClr val="10B9A7"/>
                </a:solidFill>
              </a:rPr>
              <a:t>relevant evidence with minimal expenditure of effort, time and money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Experimental and Non-experimental hypothesis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E38E67-D6E7-D9B5-5CEC-3CAABA2D31A0}"/>
                  </a:ext>
                </a:extLst>
              </p14:cNvPr>
              <p14:cNvContentPartPr/>
              <p14:nvPr/>
            </p14:nvContentPartPr>
            <p14:xfrm>
              <a:off x="906480" y="1291320"/>
              <a:ext cx="7909920" cy="289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E38E67-D6E7-D9B5-5CEC-3CAABA2D31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280" y="1275120"/>
                <a:ext cx="7942320" cy="29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70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D4ABB-465F-7247-8322-BCA85A2B7593}"/>
              </a:ext>
            </a:extLst>
          </p:cNvPr>
          <p:cNvSpPr txBox="1"/>
          <p:nvPr/>
        </p:nvSpPr>
        <p:spPr>
          <a:xfrm>
            <a:off x="393111" y="1106390"/>
            <a:ext cx="9488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4. Research Design: </a:t>
            </a:r>
            <a:r>
              <a:rPr lang="en-IN" sz="2400" dirty="0"/>
              <a:t>For preparing the research design, consider the following: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81191651-95D6-D248-B0D0-949471980AD3}"/>
              </a:ext>
            </a:extLst>
          </p:cNvPr>
          <p:cNvSpPr/>
          <p:nvPr/>
        </p:nvSpPr>
        <p:spPr>
          <a:xfrm>
            <a:off x="228599" y="2256625"/>
            <a:ext cx="2223916" cy="1834112"/>
          </a:xfrm>
          <a:prstGeom prst="wedgeEllipseCallout">
            <a:avLst>
              <a:gd name="adj1" fmla="val 113085"/>
              <a:gd name="adj2" fmla="val 54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availability and skills of the researcher and his staff </a:t>
            </a:r>
            <a:r>
              <a:rPr lang="en-IN" b="1" dirty="0"/>
              <a:t>(if any</a:t>
            </a:r>
            <a:endParaRPr lang="en-US" b="1" dirty="0"/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D4375A34-2C5F-CC4E-A22F-B7640A22C2C8}"/>
              </a:ext>
            </a:extLst>
          </p:cNvPr>
          <p:cNvSpPr/>
          <p:nvPr/>
        </p:nvSpPr>
        <p:spPr>
          <a:xfrm>
            <a:off x="395115" y="4957434"/>
            <a:ext cx="2057400" cy="1648326"/>
          </a:xfrm>
          <a:prstGeom prst="wedgeEllipseCallout">
            <a:avLst>
              <a:gd name="adj1" fmla="val 106068"/>
              <a:gd name="adj2" fmla="val -70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 the means of obtaining the information</a:t>
            </a:r>
            <a:endParaRPr lang="en-US" dirty="0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3B4C7F3C-7F2D-F04D-812F-2B6873F022B8}"/>
              </a:ext>
            </a:extLst>
          </p:cNvPr>
          <p:cNvSpPr/>
          <p:nvPr/>
        </p:nvSpPr>
        <p:spPr>
          <a:xfrm>
            <a:off x="7217172" y="4314251"/>
            <a:ext cx="2733449" cy="1834112"/>
          </a:xfrm>
          <a:prstGeom prst="wedgeEllipseCallout">
            <a:avLst>
              <a:gd name="adj1" fmla="val -90429"/>
              <a:gd name="adj2" fmla="val -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How the information will be obtained and organized</a:t>
            </a:r>
            <a:endParaRPr lang="en-US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1F5A111A-0A8A-2742-8161-8C913F7EB1AD}"/>
              </a:ext>
            </a:extLst>
          </p:cNvPr>
          <p:cNvSpPr/>
          <p:nvPr/>
        </p:nvSpPr>
        <p:spPr>
          <a:xfrm>
            <a:off x="6861625" y="1869920"/>
            <a:ext cx="2057400" cy="1648326"/>
          </a:xfrm>
          <a:prstGeom prst="wedgeEllipseCallout">
            <a:avLst>
              <a:gd name="adj1" fmla="val -76974"/>
              <a:gd name="adj2" fmla="val 91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 the cost factor relating to research</a:t>
            </a:r>
            <a:endParaRPr lang="en-US" dirty="0"/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380594E0-C21F-D947-9F15-75C4B3CDA288}"/>
              </a:ext>
            </a:extLst>
          </p:cNvPr>
          <p:cNvSpPr/>
          <p:nvPr/>
        </p:nvSpPr>
        <p:spPr>
          <a:xfrm>
            <a:off x="3742805" y="1508373"/>
            <a:ext cx="2057400" cy="1648326"/>
          </a:xfrm>
          <a:prstGeom prst="wedgeEllipseCallout">
            <a:avLst>
              <a:gd name="adj1" fmla="val -950"/>
              <a:gd name="adj2" fmla="val 113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 the time available for research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A20D-9F72-EA47-9DB7-75EA9EF57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49" y="4115224"/>
            <a:ext cx="1762839" cy="2232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289501-1F1D-C745-3C0A-E20F88CBD89A}"/>
                  </a:ext>
                </a:extLst>
              </p14:cNvPr>
              <p14:cNvContentPartPr/>
              <p14:nvPr/>
            </p14:nvContentPartPr>
            <p14:xfrm>
              <a:off x="685800" y="1465090"/>
              <a:ext cx="8055720" cy="428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289501-1F1D-C745-3C0A-E20F88CBD8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600" y="1448890"/>
                <a:ext cx="8088120" cy="43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152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CC967-88B2-254D-812C-7CD04E8F8D09}"/>
              </a:ext>
            </a:extLst>
          </p:cNvPr>
          <p:cNvSpPr txBox="1"/>
          <p:nvPr/>
        </p:nvSpPr>
        <p:spPr>
          <a:xfrm>
            <a:off x="543339" y="1417983"/>
            <a:ext cx="79645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5. Determining Sample Design:</a:t>
            </a:r>
          </a:p>
          <a:p>
            <a:endParaRPr lang="en-U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All the items under consideration in any field of inquiry constitute a ‘universe’ or ‘population’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 sample design is a definite plan determined before any data are actually collected for obtaining a sample from a given population.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The plan to select 12 of a city’s 200 drugstores in a certain way constitutes a sample design.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Samples can be either </a:t>
            </a:r>
            <a:r>
              <a:rPr lang="en-IN" dirty="0">
                <a:solidFill>
                  <a:srgbClr val="0096FF"/>
                </a:solidFill>
              </a:rPr>
              <a:t>probability samples or non-probability samples</a:t>
            </a:r>
            <a:r>
              <a:rPr lang="en-IN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2FC43-4139-8E44-A37E-FD0739FE56A9}"/>
              </a:ext>
            </a:extLst>
          </p:cNvPr>
          <p:cNvSpPr/>
          <p:nvPr/>
        </p:nvSpPr>
        <p:spPr>
          <a:xfrm rot="20459911">
            <a:off x="520087" y="5281474"/>
            <a:ext cx="2511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Probability samples each element has a known probability of being included in the sample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8AFD6-D79C-114C-B426-318E178F7323}"/>
              </a:ext>
            </a:extLst>
          </p:cNvPr>
          <p:cNvSpPr/>
          <p:nvPr/>
        </p:nvSpPr>
        <p:spPr>
          <a:xfrm rot="2110763">
            <a:off x="5954903" y="5408331"/>
            <a:ext cx="2214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D31FE"/>
                </a:solidFill>
              </a:rPr>
              <a:t>Non-probability samples do not allow the researcher to determine this probability. </a:t>
            </a:r>
            <a:endParaRPr lang="en-US" dirty="0">
              <a:solidFill>
                <a:srgbClr val="FD31F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9AE547-294C-F6B6-018E-10F440BFC541}"/>
                  </a:ext>
                </a:extLst>
              </p14:cNvPr>
              <p14:cNvContentPartPr/>
              <p14:nvPr/>
            </p14:nvContentPartPr>
            <p14:xfrm>
              <a:off x="491760" y="101880"/>
              <a:ext cx="9831600" cy="6172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9AE547-294C-F6B6-018E-10F440BFC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560" y="85680"/>
                <a:ext cx="9864000" cy="62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8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CC967-88B2-254D-812C-7CD04E8F8D09}"/>
              </a:ext>
            </a:extLst>
          </p:cNvPr>
          <p:cNvSpPr txBox="1"/>
          <p:nvPr/>
        </p:nvSpPr>
        <p:spPr>
          <a:xfrm>
            <a:off x="543339" y="1417983"/>
            <a:ext cx="79645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5. Determining Sample Design:</a:t>
            </a:r>
          </a:p>
          <a:p>
            <a:endParaRPr lang="en-US" dirty="0"/>
          </a:p>
          <a:p>
            <a:r>
              <a:rPr lang="en-US" dirty="0"/>
              <a:t>Some of the sample designs:</a:t>
            </a:r>
          </a:p>
          <a:p>
            <a:endParaRPr lang="en-US" dirty="0"/>
          </a:p>
          <a:p>
            <a:r>
              <a:rPr lang="en-IN" dirty="0"/>
              <a:t>	(</a:t>
            </a:r>
            <a:r>
              <a:rPr lang="en-IN" dirty="0" err="1"/>
              <a:t>i</a:t>
            </a:r>
            <a:r>
              <a:rPr lang="en-IN" dirty="0"/>
              <a:t>) </a:t>
            </a:r>
            <a:r>
              <a:rPr lang="en-IN" i="1" dirty="0"/>
              <a:t>Deliberate sampling: ( non probability sampling)	</a:t>
            </a:r>
          </a:p>
          <a:p>
            <a:r>
              <a:rPr lang="en-IN" i="1" dirty="0"/>
              <a:t>	(ii) Simple random sampling:</a:t>
            </a:r>
          </a:p>
          <a:p>
            <a:r>
              <a:rPr lang="en-IN" dirty="0"/>
              <a:t>	(iii) </a:t>
            </a:r>
            <a:r>
              <a:rPr lang="en-IN" i="1" dirty="0"/>
              <a:t>Systematic sampling: </a:t>
            </a:r>
            <a:endParaRPr lang="en-IN" dirty="0"/>
          </a:p>
          <a:p>
            <a:r>
              <a:rPr lang="en-IN" i="1" dirty="0"/>
              <a:t>	(iv) Stratified sampling: </a:t>
            </a:r>
            <a:endParaRPr lang="en-IN" dirty="0"/>
          </a:p>
          <a:p>
            <a:r>
              <a:rPr lang="en-IN" i="1" dirty="0"/>
              <a:t>	(v) Quota sampling: </a:t>
            </a:r>
            <a:endParaRPr lang="en-IN" dirty="0"/>
          </a:p>
          <a:p>
            <a:r>
              <a:rPr lang="en-IN" i="1" dirty="0"/>
              <a:t>	(vi) Cluster sampling and area sampling </a:t>
            </a:r>
            <a:endParaRPr lang="en-IN" dirty="0"/>
          </a:p>
          <a:p>
            <a:r>
              <a:rPr lang="en-IN" i="1" dirty="0"/>
              <a:t>	(vii) Multi-stage sampling </a:t>
            </a:r>
            <a:endParaRPr lang="en-IN" dirty="0"/>
          </a:p>
          <a:p>
            <a:r>
              <a:rPr lang="en-IN" i="1" dirty="0"/>
              <a:t>	(viii) Sequential sampling: </a:t>
            </a:r>
            <a:endParaRPr lang="en-IN" dirty="0"/>
          </a:p>
          <a:p>
            <a:endParaRPr lang="en-IN" dirty="0"/>
          </a:p>
          <a:p>
            <a:r>
              <a:rPr lang="en-IN" i="1" dirty="0"/>
              <a:t>The sample design to be used must be </a:t>
            </a:r>
            <a:r>
              <a:rPr lang="en-IN" i="1" dirty="0">
                <a:solidFill>
                  <a:srgbClr val="0096FF"/>
                </a:solidFill>
              </a:rPr>
              <a:t>decided by the researcher </a:t>
            </a:r>
            <a:r>
              <a:rPr lang="en-IN" i="1" dirty="0"/>
              <a:t>taking into consideration the </a:t>
            </a:r>
            <a:r>
              <a:rPr lang="en-IN" i="1" dirty="0">
                <a:solidFill>
                  <a:srgbClr val="0096FF"/>
                </a:solidFill>
              </a:rPr>
              <a:t>nature of the inquiry and other related factors</a:t>
            </a:r>
            <a:r>
              <a:rPr lang="en-IN" dirty="0"/>
              <a:t>. </a:t>
            </a:r>
          </a:p>
          <a:p>
            <a:endParaRPr lang="en-IN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6C8428-CFF0-4BAD-9D50-60FCAE9FBB09}"/>
                  </a:ext>
                </a:extLst>
              </p14:cNvPr>
              <p14:cNvContentPartPr/>
              <p14:nvPr/>
            </p14:nvContentPartPr>
            <p14:xfrm>
              <a:off x="1280160" y="-360"/>
              <a:ext cx="10911240" cy="499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6C8428-CFF0-4BAD-9D50-60FCAE9FBB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3960" y="-16560"/>
                <a:ext cx="10943640" cy="50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3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000F2-F4FC-CC49-98FB-C59E910B3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1" y="2117558"/>
            <a:ext cx="5079023" cy="2333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70E9-C5E1-864C-810C-8950E36115E2}"/>
              </a:ext>
            </a:extLst>
          </p:cNvPr>
          <p:cNvSpPr txBox="1"/>
          <p:nvPr/>
        </p:nvSpPr>
        <p:spPr>
          <a:xfrm>
            <a:off x="712632" y="1564105"/>
            <a:ext cx="55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Stratified Sampling: Want a sample of 12 people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97A5A-42B8-3948-A775-972D6BBA2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42" y="1300079"/>
            <a:ext cx="2054483" cy="21289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8D94A1-50F0-3547-B596-D2AA9660B991}"/>
              </a:ext>
            </a:extLst>
          </p:cNvPr>
          <p:cNvCxnSpPr/>
          <p:nvPr/>
        </p:nvCxnSpPr>
        <p:spPr>
          <a:xfrm>
            <a:off x="7930315" y="2587925"/>
            <a:ext cx="1092915" cy="62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FDC7FA-E31E-8A4F-98FC-8AB26759A43E}"/>
              </a:ext>
            </a:extLst>
          </p:cNvPr>
          <p:cNvCxnSpPr>
            <a:cxnSpLocks/>
          </p:cNvCxnSpPr>
          <p:nvPr/>
        </p:nvCxnSpPr>
        <p:spPr>
          <a:xfrm flipV="1">
            <a:off x="7890325" y="3860103"/>
            <a:ext cx="1288181" cy="96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7602D5-12B9-9141-A560-4249B2E9AC84}"/>
              </a:ext>
            </a:extLst>
          </p:cNvPr>
          <p:cNvSpPr txBox="1"/>
          <p:nvPr/>
        </p:nvSpPr>
        <p:spPr>
          <a:xfrm>
            <a:off x="8239050" y="2443811"/>
            <a:ext cx="160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25399-9154-474B-8B36-49C8E3BF74B2}"/>
              </a:ext>
            </a:extLst>
          </p:cNvPr>
          <p:cNvSpPr txBox="1"/>
          <p:nvPr/>
        </p:nvSpPr>
        <p:spPr>
          <a:xfrm>
            <a:off x="8221717" y="4592274"/>
            <a:ext cx="160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D2FB8-E5C1-A660-1C2F-CE3BFC407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78" y="5102041"/>
            <a:ext cx="2667137" cy="1220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2053B-557B-7AD7-F0DF-390F17E53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44" y="3750244"/>
            <a:ext cx="2241882" cy="1174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121ED9-83A5-D1E2-F952-FEF289B699FB}"/>
                  </a:ext>
                </a:extLst>
              </p14:cNvPr>
              <p14:cNvContentPartPr/>
              <p14:nvPr/>
            </p14:nvContentPartPr>
            <p14:xfrm>
              <a:off x="739440" y="175680"/>
              <a:ext cx="11449800" cy="572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121ED9-83A5-D1E2-F952-FEF289B699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240" y="159480"/>
                <a:ext cx="11482200" cy="57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707DA5-2A17-4F82-3317-CD0FBA9146D1}"/>
                  </a:ext>
                </a:extLst>
              </p14:cNvPr>
              <p14:cNvContentPartPr/>
              <p14:nvPr/>
            </p14:nvContentPartPr>
            <p14:xfrm>
              <a:off x="556560" y="1612440"/>
              <a:ext cx="7736760" cy="454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707DA5-2A17-4F82-3317-CD0FBA9146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0360" y="1596240"/>
                <a:ext cx="7769160" cy="45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2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Research 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883" y="2888778"/>
            <a:ext cx="7497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Research Process</a:t>
            </a:r>
          </a:p>
          <a:p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1949-1DCB-86D9-D5A3-DC1273C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8B7E-D457-F779-92CC-B01E4824A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24C667-0A97-5715-BB73-9271F475763B}"/>
                  </a:ext>
                </a:extLst>
              </p14:cNvPr>
              <p14:cNvContentPartPr/>
              <p14:nvPr/>
            </p14:nvContentPartPr>
            <p14:xfrm>
              <a:off x="158400" y="88560"/>
              <a:ext cx="11974680" cy="667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24C667-0A97-5715-BB73-9271F47576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00" y="72360"/>
                <a:ext cx="12007080" cy="67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75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C70E9-C5E1-864C-810C-8950E36115E2}"/>
              </a:ext>
            </a:extLst>
          </p:cNvPr>
          <p:cNvSpPr txBox="1"/>
          <p:nvPr/>
        </p:nvSpPr>
        <p:spPr>
          <a:xfrm>
            <a:off x="712632" y="1564105"/>
            <a:ext cx="8684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 Sampling: </a:t>
            </a:r>
          </a:p>
          <a:p>
            <a:endParaRPr lang="en-US" b="1" dirty="0"/>
          </a:p>
          <a:p>
            <a:r>
              <a:rPr lang="en-US" sz="2400" dirty="0"/>
              <a:t>Suppose 15,000 customers.</a:t>
            </a:r>
          </a:p>
          <a:p>
            <a:r>
              <a:rPr lang="en-US" sz="2400" dirty="0"/>
              <a:t>We want a sample of 450.</a:t>
            </a:r>
          </a:p>
          <a:p>
            <a:r>
              <a:rPr lang="en-US" sz="2400" dirty="0"/>
              <a:t>Form 100 clusters of size 150 each.</a:t>
            </a:r>
          </a:p>
          <a:p>
            <a:r>
              <a:rPr lang="en-US" sz="2400" dirty="0"/>
              <a:t>3 clusters can be selected randomly for a sample size of 450.</a:t>
            </a:r>
          </a:p>
          <a:p>
            <a:endParaRPr lang="en-US" sz="2400" dirty="0"/>
          </a:p>
          <a:p>
            <a:r>
              <a:rPr lang="en-US" sz="2400" b="1" dirty="0"/>
              <a:t>Multistage Sampling: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Enhanced form of Cluster Sampling.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Meant for large geographical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stage of sampling can be large primary units like states, then for 2</a:t>
            </a:r>
            <a:r>
              <a:rPr lang="en-US" sz="2400" baseline="30000" dirty="0"/>
              <a:t>nd</a:t>
            </a:r>
            <a:r>
              <a:rPr lang="en-US" sz="2400" dirty="0"/>
              <a:t> stage districts, 3</a:t>
            </a:r>
            <a:r>
              <a:rPr lang="en-US" sz="2400" baseline="30000" dirty="0"/>
              <a:t>rd</a:t>
            </a:r>
            <a:r>
              <a:rPr lang="en-US" sz="2400" dirty="0"/>
              <a:t> stage  towns and so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 stage random sampling.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E09F73-70F9-E83D-69DF-950D0053D459}"/>
                  </a:ext>
                </a:extLst>
              </p14:cNvPr>
              <p14:cNvContentPartPr/>
              <p14:nvPr/>
            </p14:nvContentPartPr>
            <p14:xfrm>
              <a:off x="249480" y="78480"/>
              <a:ext cx="11481480" cy="677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E09F73-70F9-E83D-69DF-950D0053D4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80" y="62280"/>
                <a:ext cx="11513880" cy="68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9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6A8BA-761A-684D-9D03-070352C42433}"/>
              </a:ext>
            </a:extLst>
          </p:cNvPr>
          <p:cNvSpPr txBox="1"/>
          <p:nvPr/>
        </p:nvSpPr>
        <p:spPr>
          <a:xfrm>
            <a:off x="583096" y="1457739"/>
            <a:ext cx="8984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6. Collecting the Data</a:t>
            </a:r>
          </a:p>
          <a:p>
            <a:endParaRPr lang="en-US" sz="2400" b="1" dirty="0"/>
          </a:p>
          <a:p>
            <a:r>
              <a:rPr lang="en-US" dirty="0"/>
              <a:t>Data can be Primary or Secondary Data</a:t>
            </a:r>
          </a:p>
          <a:p>
            <a:endParaRPr lang="en-IN" i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400050" indent="-400050">
              <a:buAutoNum type="romanLcParenBoth"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CA566-ED72-CF48-9C1D-CE43AD03E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8" y="2787077"/>
            <a:ext cx="2145382" cy="1398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B55C0-05FE-A145-A95E-D22C046C4152}"/>
              </a:ext>
            </a:extLst>
          </p:cNvPr>
          <p:cNvSpPr txBox="1"/>
          <p:nvPr/>
        </p:nvSpPr>
        <p:spPr>
          <a:xfrm>
            <a:off x="3142191" y="3249596"/>
            <a:ext cx="178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96FF"/>
                </a:solidFill>
              </a:rPr>
              <a:t>By observation</a:t>
            </a:r>
            <a:r>
              <a:rPr lang="en-IN" i="1" dirty="0"/>
              <a:t>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9ABA1-535E-B042-8227-CA4556FF8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3" y="1610588"/>
            <a:ext cx="2145383" cy="2027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E87FBF-B8E0-4F45-B36C-718DD6056B5D}"/>
              </a:ext>
            </a:extLst>
          </p:cNvPr>
          <p:cNvSpPr txBox="1"/>
          <p:nvPr/>
        </p:nvSpPr>
        <p:spPr>
          <a:xfrm>
            <a:off x="7350946" y="1610588"/>
            <a:ext cx="120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Through personal interview: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E2612E-76AE-D944-A33F-AED87EB913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44" y="2704841"/>
            <a:ext cx="1459497" cy="1446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AFB49E-F362-824C-BD92-A41A7A02B6E2}"/>
              </a:ext>
            </a:extLst>
          </p:cNvPr>
          <p:cNvSpPr txBox="1"/>
          <p:nvPr/>
        </p:nvSpPr>
        <p:spPr>
          <a:xfrm>
            <a:off x="10196205" y="2792789"/>
            <a:ext cx="251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FD31FE"/>
                </a:solidFill>
              </a:rPr>
              <a:t>Through telephone interviews</a:t>
            </a:r>
            <a:endParaRPr lang="en-US" dirty="0">
              <a:solidFill>
                <a:srgbClr val="FD31FE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AACF60-C76B-2748-84B1-D00C039D8D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90" y="3945770"/>
            <a:ext cx="1783935" cy="1748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A81016-DEB9-B04F-8609-914F2EE58077}"/>
              </a:ext>
            </a:extLst>
          </p:cNvPr>
          <p:cNvSpPr txBox="1"/>
          <p:nvPr/>
        </p:nvSpPr>
        <p:spPr>
          <a:xfrm>
            <a:off x="7816579" y="4429377"/>
            <a:ext cx="1887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B050"/>
                </a:solidFill>
              </a:rPr>
              <a:t>Through questionnaires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71D6EC-F6A1-D348-ACF3-56FE645AC8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81" y="3951987"/>
            <a:ext cx="1459498" cy="1585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D3827A-75DA-9D43-95CA-DA34C7B946D3}"/>
              </a:ext>
            </a:extLst>
          </p:cNvPr>
          <p:cNvSpPr txBox="1"/>
          <p:nvPr/>
        </p:nvSpPr>
        <p:spPr>
          <a:xfrm>
            <a:off x="1937838" y="4467052"/>
            <a:ext cx="145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7030A0"/>
                </a:solidFill>
              </a:rPr>
              <a:t>Through schedules: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ECE60-36B6-8B44-8564-E33233F1FE36}"/>
              </a:ext>
            </a:extLst>
          </p:cNvPr>
          <p:cNvSpPr/>
          <p:nvPr/>
        </p:nvSpPr>
        <p:spPr>
          <a:xfrm>
            <a:off x="1093717" y="5756953"/>
            <a:ext cx="9373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/>
              <a:t>The researcher should select one of these methods of collecting the data taking into consideration the </a:t>
            </a:r>
            <a:r>
              <a:rPr lang="en-IN" i="1" dirty="0">
                <a:solidFill>
                  <a:srgbClr val="7030A0"/>
                </a:solidFill>
              </a:rPr>
              <a:t>nature of investigation</a:t>
            </a:r>
            <a:r>
              <a:rPr lang="en-IN" i="1" dirty="0"/>
              <a:t>, </a:t>
            </a:r>
            <a:r>
              <a:rPr lang="en-IN" i="1" dirty="0">
                <a:solidFill>
                  <a:srgbClr val="FF0000"/>
                </a:solidFill>
              </a:rPr>
              <a:t>objective and scope of the inquiry</a:t>
            </a:r>
            <a:r>
              <a:rPr lang="en-IN" i="1" dirty="0"/>
              <a:t>, </a:t>
            </a:r>
            <a:r>
              <a:rPr lang="en-IN" i="1" dirty="0">
                <a:solidFill>
                  <a:srgbClr val="FD31FE"/>
                </a:solidFill>
              </a:rPr>
              <a:t>financial resources</a:t>
            </a:r>
            <a:r>
              <a:rPr lang="en-IN" i="1" dirty="0"/>
              <a:t>, </a:t>
            </a:r>
            <a:r>
              <a:rPr lang="en-IN" i="1" dirty="0">
                <a:solidFill>
                  <a:srgbClr val="0061B7"/>
                </a:solidFill>
              </a:rPr>
              <a:t>available time and the desired degree of accuracy. </a:t>
            </a:r>
            <a:endParaRPr lang="en-IN" dirty="0">
              <a:solidFill>
                <a:srgbClr val="0061B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656214-43F7-0D79-716C-A905BC1E0468}"/>
                  </a:ext>
                </a:extLst>
              </p14:cNvPr>
              <p14:cNvContentPartPr/>
              <p14:nvPr/>
            </p14:nvContentPartPr>
            <p14:xfrm>
              <a:off x="1762200" y="1446120"/>
              <a:ext cx="10011240" cy="535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656214-43F7-0D79-716C-A905BC1E04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6000" y="1429920"/>
                <a:ext cx="10043640" cy="53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5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  <p:bldP spid="18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1EE65-613F-4E41-8B83-1C0C15F94509}"/>
              </a:ext>
            </a:extLst>
          </p:cNvPr>
          <p:cNvSpPr txBox="1"/>
          <p:nvPr/>
        </p:nvSpPr>
        <p:spPr>
          <a:xfrm>
            <a:off x="583096" y="1417983"/>
            <a:ext cx="90902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7. Execution of the Project: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IN" sz="2400" dirty="0"/>
              <a:t>The researcher should see that the project is executed in a systematic manner and in time</a:t>
            </a:r>
            <a:r>
              <a:rPr lang="en-IN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67C7C-E86D-E54E-976A-965F9C736AA1}"/>
              </a:ext>
            </a:extLst>
          </p:cNvPr>
          <p:cNvSpPr txBox="1"/>
          <p:nvPr/>
        </p:nvSpPr>
        <p:spPr>
          <a:xfrm>
            <a:off x="609600" y="1444487"/>
            <a:ext cx="8534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8. Analysis of Data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After the data have been collected, the researcher turns to the </a:t>
            </a:r>
            <a:r>
              <a:rPr lang="en-IN" sz="2400" dirty="0">
                <a:solidFill>
                  <a:srgbClr val="00B050"/>
                </a:solidFill>
              </a:rPr>
              <a:t>task of analysing them</a:t>
            </a:r>
            <a:r>
              <a:rPr lang="en-IN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 The analysis of data requires a number of closely related operations such as establishment of categories, the application of these categories to raw data through coding, tabulation and then drawing statistical inferences.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8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9363B-26A1-2B4F-9207-ED3E83C2E5E2}"/>
              </a:ext>
            </a:extLst>
          </p:cNvPr>
          <p:cNvSpPr txBox="1"/>
          <p:nvPr/>
        </p:nvSpPr>
        <p:spPr>
          <a:xfrm>
            <a:off x="393111" y="1524000"/>
            <a:ext cx="94607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9. Hypothesis Testing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After analysing the data, the </a:t>
            </a:r>
            <a:r>
              <a:rPr lang="en-IN" sz="2400" dirty="0">
                <a:solidFill>
                  <a:srgbClr val="0070C0"/>
                </a:solidFill>
              </a:rPr>
              <a:t>researcher is in a position to test the hypotheses</a:t>
            </a:r>
            <a:r>
              <a:rPr lang="en-IN" sz="2400" dirty="0"/>
              <a:t>, if any, he had formulated earlier.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 the facts support the hypotheses or they happen to be contrary?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Various tests, such as </a:t>
            </a:r>
            <a:r>
              <a:rPr lang="en-IN" sz="2400" i="1" dirty="0">
                <a:solidFill>
                  <a:srgbClr val="C00000"/>
                </a:solidFill>
              </a:rPr>
              <a:t>Chi square test, t-test, F-test, </a:t>
            </a:r>
            <a:r>
              <a:rPr lang="en-IN" sz="2400" dirty="0"/>
              <a:t>have been developed by statisticians for the purpose.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Hypothesis-testing will result in either </a:t>
            </a:r>
            <a:r>
              <a:rPr lang="en-IN" sz="2400" dirty="0">
                <a:solidFill>
                  <a:srgbClr val="FD31FE"/>
                </a:solidFill>
              </a:rPr>
              <a:t>accepting the hypothesis or rejecting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1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C6F99-9F50-2B42-95AA-53EC892A7C0E}"/>
              </a:ext>
            </a:extLst>
          </p:cNvPr>
          <p:cNvSpPr txBox="1"/>
          <p:nvPr/>
        </p:nvSpPr>
        <p:spPr>
          <a:xfrm>
            <a:off x="516835" y="1404730"/>
            <a:ext cx="94573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10. Generalization and Interpretation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If a hypothesis is tested and upheld several times, it may be possible for the researcher to arrive at generalisation, i.e., </a:t>
            </a:r>
            <a:r>
              <a:rPr lang="en-IN" sz="2400" dirty="0">
                <a:solidFill>
                  <a:srgbClr val="FF0000"/>
                </a:solidFill>
              </a:rPr>
              <a:t>to build a theory</a:t>
            </a:r>
            <a:r>
              <a:rPr lang="en-IN" sz="24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If the researcher had no hypothesis to start with, he might seek to </a:t>
            </a:r>
            <a:r>
              <a:rPr lang="en-IN" sz="2400" dirty="0">
                <a:solidFill>
                  <a:srgbClr val="FF0000"/>
                </a:solidFill>
              </a:rPr>
              <a:t>explain his findings on the basis of some theory</a:t>
            </a:r>
            <a:r>
              <a:rPr lang="en-IN" sz="2400" dirty="0"/>
              <a:t>. It is known as </a:t>
            </a:r>
            <a:r>
              <a:rPr lang="en-IN" sz="2400" i="1" dirty="0">
                <a:solidFill>
                  <a:srgbClr val="7030A0"/>
                </a:solidFill>
              </a:rPr>
              <a:t>interpretation.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process of interpretation may </a:t>
            </a:r>
            <a:r>
              <a:rPr lang="en-IN" sz="2400" dirty="0">
                <a:solidFill>
                  <a:srgbClr val="FD31FE"/>
                </a:solidFill>
              </a:rPr>
              <a:t>trigger off new questions </a:t>
            </a:r>
            <a:r>
              <a:rPr lang="en-IN" sz="2400" dirty="0"/>
              <a:t>which in turn may lead to </a:t>
            </a:r>
            <a:r>
              <a:rPr lang="en-IN" sz="2400" dirty="0">
                <a:solidFill>
                  <a:srgbClr val="7030A0"/>
                </a:solidFill>
              </a:rPr>
              <a:t>further researches</a:t>
            </a:r>
            <a:r>
              <a:rPr lang="en-IN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7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F1100-1AA6-B64E-BA15-E5ABA07E14BF}"/>
              </a:ext>
            </a:extLst>
          </p:cNvPr>
          <p:cNvSpPr txBox="1"/>
          <p:nvPr/>
        </p:nvSpPr>
        <p:spPr>
          <a:xfrm>
            <a:off x="393111" y="1470991"/>
            <a:ext cx="913520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11. Preparation of the Report or the Thesis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layout of the report should be as follows: (</a:t>
            </a:r>
            <a:r>
              <a:rPr lang="en-IN" sz="2400" i="1" dirty="0" err="1"/>
              <a:t>i</a:t>
            </a:r>
            <a:r>
              <a:rPr lang="en-IN" sz="2400" dirty="0"/>
              <a:t>) the preliminary pages; (</a:t>
            </a:r>
            <a:r>
              <a:rPr lang="en-IN" sz="2400" i="1" dirty="0"/>
              <a:t>ii</a:t>
            </a:r>
            <a:r>
              <a:rPr lang="en-IN" sz="2400" dirty="0"/>
              <a:t>) the main text, and (</a:t>
            </a:r>
            <a:r>
              <a:rPr lang="en-IN" sz="2400" i="1" dirty="0"/>
              <a:t>iii</a:t>
            </a:r>
            <a:r>
              <a:rPr lang="en-IN" sz="2400" dirty="0"/>
              <a:t>) the end matter.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i="1" dirty="0"/>
              <a:t>The main text of the report </a:t>
            </a:r>
            <a:r>
              <a:rPr lang="en-IN" sz="2400" dirty="0"/>
              <a:t>should have the following parts: </a:t>
            </a:r>
          </a:p>
          <a:p>
            <a:pPr algn="just"/>
            <a:r>
              <a:rPr lang="en-IN" sz="2400" dirty="0"/>
              <a:t>	(a)  </a:t>
            </a:r>
            <a:r>
              <a:rPr lang="en-IN" sz="2400" i="1" dirty="0"/>
              <a:t>Introduction: </a:t>
            </a:r>
            <a:endParaRPr lang="en-IN" sz="2400" dirty="0"/>
          </a:p>
          <a:p>
            <a:pPr algn="just"/>
            <a:r>
              <a:rPr lang="en-IN" sz="2400" dirty="0"/>
              <a:t>	(b)  </a:t>
            </a:r>
            <a:r>
              <a:rPr lang="en-IN" sz="2400" i="1" dirty="0"/>
              <a:t>Summary of findings: </a:t>
            </a:r>
            <a:endParaRPr lang="en-IN" sz="2400" dirty="0"/>
          </a:p>
          <a:p>
            <a:pPr algn="just"/>
            <a:r>
              <a:rPr lang="en-IN" sz="2400" dirty="0"/>
              <a:t>	(c)  </a:t>
            </a:r>
            <a:r>
              <a:rPr lang="en-IN" sz="2400" i="1" dirty="0"/>
              <a:t>Main report: </a:t>
            </a:r>
            <a:endParaRPr lang="en-IN" sz="2400" dirty="0"/>
          </a:p>
          <a:p>
            <a:pPr algn="just"/>
            <a:r>
              <a:rPr lang="en-IN" sz="2400" dirty="0"/>
              <a:t>	(d)  </a:t>
            </a:r>
            <a:r>
              <a:rPr lang="en-IN" sz="2400" i="1" dirty="0"/>
              <a:t>Conclusion: </a:t>
            </a:r>
          </a:p>
          <a:p>
            <a:pPr algn="just"/>
            <a:endParaRPr lang="en-IN" sz="2400" i="1" dirty="0"/>
          </a:p>
          <a:p>
            <a:pPr algn="just"/>
            <a:r>
              <a:rPr lang="en-IN" sz="2400" i="1" dirty="0"/>
              <a:t>At the end of the report</a:t>
            </a:r>
            <a:r>
              <a:rPr lang="en-IN" sz="2400" dirty="0"/>
              <a:t>, appendices should be enlisted in respect of all technical data. Bibliography, i.e., list of books, journals, reports, etc., consulted, should also be given in the end </a:t>
            </a:r>
          </a:p>
          <a:p>
            <a:pPr algn="just"/>
            <a:endParaRPr lang="en-IN" sz="2400" dirty="0"/>
          </a:p>
          <a:p>
            <a:br>
              <a:rPr lang="en-IN" dirty="0"/>
            </a:b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9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Criteria of a Good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19845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175BEA-55DD-E540-9BE7-67AE98BE0C09}"/>
              </a:ext>
            </a:extLst>
          </p:cNvPr>
          <p:cNvSpPr/>
          <p:nvPr/>
        </p:nvSpPr>
        <p:spPr>
          <a:xfrm>
            <a:off x="393111" y="1209922"/>
            <a:ext cx="97976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/>
              <a:t>The purpose of the research </a:t>
            </a:r>
            <a:r>
              <a:rPr lang="en-IN" sz="2400" dirty="0">
                <a:solidFill>
                  <a:srgbClr val="FF0000"/>
                </a:solidFill>
              </a:rPr>
              <a:t>should be clearly defined </a:t>
            </a:r>
            <a:r>
              <a:rPr lang="en-IN" sz="2400" dirty="0"/>
              <a:t>and common concepts be used. </a:t>
            </a:r>
          </a:p>
          <a:p>
            <a:pPr marL="342900" indent="-342900">
              <a:buAutoNum type="arabicPeriod"/>
            </a:pPr>
            <a:endParaRPr lang="en-IN" sz="2400" dirty="0"/>
          </a:p>
          <a:p>
            <a:r>
              <a:rPr lang="en-IN" sz="2400" dirty="0"/>
              <a:t>2. The research procedure used should be described in sufficient detail to   permit </a:t>
            </a:r>
            <a:r>
              <a:rPr lang="en-IN" sz="2400" dirty="0">
                <a:solidFill>
                  <a:srgbClr val="7030A0"/>
                </a:solidFill>
              </a:rPr>
              <a:t>another researcher to repeat the research for further advancement</a:t>
            </a:r>
            <a:r>
              <a:rPr lang="en-IN" sz="2400" dirty="0"/>
              <a:t>, keeping the </a:t>
            </a:r>
            <a:r>
              <a:rPr lang="en-IN" sz="2400" i="1" dirty="0">
                <a:solidFill>
                  <a:srgbClr val="FF0000"/>
                </a:solidFill>
              </a:rPr>
              <a:t>continuity of what has already been attained</a:t>
            </a:r>
            <a:r>
              <a:rPr lang="en-IN" sz="2400" dirty="0"/>
              <a:t>.</a:t>
            </a:r>
          </a:p>
          <a:p>
            <a:br>
              <a:rPr lang="en-IN" sz="2400" dirty="0"/>
            </a:br>
            <a:r>
              <a:rPr lang="en-IN" sz="2400" dirty="0"/>
              <a:t>3. The procedural design of the research should be carefully planned to yield results that are </a:t>
            </a:r>
            <a:r>
              <a:rPr lang="en-IN" sz="2400" dirty="0">
                <a:solidFill>
                  <a:srgbClr val="FD31FE"/>
                </a:solidFill>
              </a:rPr>
              <a:t>as objective as possible</a:t>
            </a:r>
            <a:r>
              <a:rPr lang="en-IN" sz="2400" dirty="0"/>
              <a:t>. </a:t>
            </a:r>
          </a:p>
          <a:p>
            <a:endParaRPr lang="en-IN" sz="2400" dirty="0"/>
          </a:p>
          <a:p>
            <a:r>
              <a:rPr lang="en-IN" sz="2400" dirty="0"/>
              <a:t>4. The researcher should report with </a:t>
            </a:r>
            <a:r>
              <a:rPr lang="en-IN" sz="2400" dirty="0">
                <a:solidFill>
                  <a:srgbClr val="0061B7"/>
                </a:solidFill>
              </a:rPr>
              <a:t>complete frankness, flaws in procedural design and estimate their effects upon the findings</a:t>
            </a:r>
            <a:r>
              <a:rPr lang="en-IN" sz="2400" dirty="0"/>
              <a:t>.</a:t>
            </a:r>
          </a:p>
          <a:p>
            <a:br>
              <a:rPr lang="en-IN" sz="2400" dirty="0">
                <a:latin typeface="Times" pitchFamily="2" charset="0"/>
              </a:rPr>
            </a:br>
            <a:endParaRPr lang="en-IN" sz="2400" dirty="0">
              <a:latin typeface="Times" pitchFamily="2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956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Criteria of a Good 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175BEA-55DD-E540-9BE7-67AE98BE0C09}"/>
              </a:ext>
            </a:extLst>
          </p:cNvPr>
          <p:cNvSpPr/>
          <p:nvPr/>
        </p:nvSpPr>
        <p:spPr>
          <a:xfrm>
            <a:off x="393111" y="1665388"/>
            <a:ext cx="95548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5. The analysis of data should be s</a:t>
            </a:r>
            <a:r>
              <a:rPr lang="en-IN" sz="2400" dirty="0">
                <a:solidFill>
                  <a:srgbClr val="FF0000"/>
                </a:solidFill>
              </a:rPr>
              <a:t>ufficiently adequate to reveal its significance</a:t>
            </a:r>
            <a:r>
              <a:rPr lang="en-IN" sz="2400" dirty="0"/>
              <a:t> and the methods of analysis used should be appropriate. The </a:t>
            </a:r>
            <a:r>
              <a:rPr lang="en-IN" sz="2400" dirty="0">
                <a:solidFill>
                  <a:srgbClr val="FF0000"/>
                </a:solidFill>
              </a:rPr>
              <a:t>validity and reliability of the data </a:t>
            </a:r>
            <a:r>
              <a:rPr lang="en-IN" sz="2400" dirty="0"/>
              <a:t>should be checked carefully.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/>
              <a:t>6. </a:t>
            </a:r>
            <a:r>
              <a:rPr lang="en-IN" sz="2400" dirty="0">
                <a:solidFill>
                  <a:srgbClr val="0096FF"/>
                </a:solidFill>
              </a:rPr>
              <a:t>Conclusions</a:t>
            </a:r>
            <a:r>
              <a:rPr lang="en-IN" sz="2400" dirty="0"/>
              <a:t> should be confined to those justified by the data of the research and limited to those for which the data provide an adequate basis.</a:t>
            </a:r>
          </a:p>
          <a:p>
            <a:pPr algn="just"/>
            <a:br>
              <a:rPr lang="en-IN" sz="2400" dirty="0"/>
            </a:br>
            <a:r>
              <a:rPr lang="en-IN" sz="2400" dirty="0"/>
              <a:t>7. Greater confidence in research is warranted </a:t>
            </a:r>
            <a:r>
              <a:rPr lang="en-IN" sz="2400" dirty="0">
                <a:solidFill>
                  <a:srgbClr val="00B050"/>
                </a:solidFill>
              </a:rPr>
              <a:t>if the researcher is experienced, has a good reputation in research and is a person of integrity</a:t>
            </a:r>
            <a:r>
              <a:rPr lang="en-IN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4404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Disclaimer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7610D-08B7-5C4B-80B7-D522B579CFAC}"/>
              </a:ext>
            </a:extLst>
          </p:cNvPr>
          <p:cNvSpPr txBox="1"/>
          <p:nvPr/>
        </p:nvSpPr>
        <p:spPr>
          <a:xfrm>
            <a:off x="830885" y="2461410"/>
            <a:ext cx="962433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These slides are prepared from the prescribed text book and other reliable resources from the Internet.</a:t>
            </a:r>
          </a:p>
          <a:p>
            <a:endParaRPr lang="en-US" sz="28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sz="2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 images are imported from various sites and videos are imported from </a:t>
            </a:r>
            <a:r>
              <a:rPr lang="en-US" sz="28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youtube.com</a:t>
            </a:r>
            <a:endParaRPr lang="en-US" sz="28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640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Problems Encountered by Researchers in India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65301-14D0-9C47-8E94-53F981B3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22" y="1429033"/>
            <a:ext cx="81153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8B610-D990-DD45-86F9-141A612A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22" y="2256986"/>
            <a:ext cx="8166100" cy="140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E4346-57C3-4F4B-A7DF-7B777EE9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22" y="3765368"/>
            <a:ext cx="80391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B00B3-F8CB-F144-B7D5-412C9E862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122" y="4851512"/>
            <a:ext cx="73279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570A73-A53B-1244-B945-C1A124BDD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22" y="5428967"/>
            <a:ext cx="54102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48A3F1-C4C7-124D-A5B3-C4AC5FCFF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022" y="5949667"/>
            <a:ext cx="723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Gap Identification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2" name="Online Media 1" descr="What is Research Gap and how to find it?">
            <a:hlinkClick r:id="" action="ppaction://media"/>
            <a:extLst>
              <a:ext uri="{FF2B5EF4-FFF2-40B4-BE49-F238E27FC236}">
                <a16:creationId xmlns:a16="http://schemas.microsoft.com/office/drawing/2014/main" id="{057E47B6-B8A5-2D49-B51C-E3BD1CCACF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5776" y="1705940"/>
            <a:ext cx="8149855" cy="460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Example of a Research Problem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817E6-4EE6-054E-981B-AC66CE297107}"/>
              </a:ext>
            </a:extLst>
          </p:cNvPr>
          <p:cNvSpPr/>
          <p:nvPr/>
        </p:nvSpPr>
        <p:spPr>
          <a:xfrm>
            <a:off x="393111" y="1319915"/>
            <a:ext cx="951951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STATEMENT 1</a:t>
            </a:r>
            <a:endParaRPr lang="en-US" altLang="zh-CN" dirty="0">
              <a:solidFill>
                <a:srgbClr val="000099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In order to provide excellent patient </a:t>
            </a:r>
            <a:r>
              <a:rPr lang="en-US" altLang="zh-CN" b="1" u="sng" dirty="0">
                <a:solidFill>
                  <a:srgbClr val="000099"/>
                </a:solidFill>
                <a:ea typeface="宋体" charset="-122"/>
              </a:rPr>
              <a:t>care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 at a minimal cost, </a:t>
            </a:r>
            <a:r>
              <a:rPr lang="en-US" altLang="zh-CN" dirty="0" err="1">
                <a:solidFill>
                  <a:srgbClr val="000000"/>
                </a:solidFill>
                <a:ea typeface="宋体" charset="-122"/>
              </a:rPr>
              <a:t>Sarvodya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Hospital needs </a:t>
            </a:r>
            <a:r>
              <a:rPr lang="en-US" altLang="zh-CN" u="sng" dirty="0">
                <a:solidFill>
                  <a:srgbClr val="000000"/>
                </a:solidFill>
                <a:ea typeface="宋体" charset="-122"/>
              </a:rPr>
              <a:t>diagnostic procedures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that are safe, efficient, and accurate. In addition, the procedures should not be overly painful for the patient.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(Expected ideal Situation: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Diagnostic procedure –Safe, efficient, accurate and painless)</a:t>
            </a:r>
            <a:endParaRPr lang="en-US" altLang="zh-CN" dirty="0">
              <a:solidFill>
                <a:srgbClr val="000099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ea typeface="宋体" charset="-122"/>
              </a:rPr>
              <a:t> </a:t>
            </a:r>
          </a:p>
          <a:p>
            <a:pPr eaLnBrk="0" hangingPunct="0">
              <a:buFontTx/>
              <a:buNone/>
            </a:pPr>
            <a:endParaRPr lang="en-US" altLang="zh-CN" b="1" dirty="0">
              <a:solidFill>
                <a:srgbClr val="000000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STATEMENT 2</a:t>
            </a:r>
            <a:endParaRPr lang="en-US" altLang="zh-CN" dirty="0">
              <a:solidFill>
                <a:srgbClr val="000099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Right now, </a:t>
            </a:r>
            <a:r>
              <a:rPr lang="en-US" altLang="zh-CN" dirty="0" err="1">
                <a:solidFill>
                  <a:srgbClr val="000000"/>
                </a:solidFill>
                <a:ea typeface="宋体" charset="-122"/>
              </a:rPr>
              <a:t>Sarvodya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 </a:t>
            </a:r>
            <a:r>
              <a:rPr lang="en-US" altLang="zh-CN" b="1" u="sng" dirty="0">
                <a:ea typeface="宋体" charset="-122"/>
              </a:rPr>
              <a:t>Hospital</a:t>
            </a:r>
            <a:r>
              <a:rPr lang="en-US" altLang="zh-CN" dirty="0">
                <a:ea typeface="宋体" charset="-122"/>
              </a:rPr>
              <a:t>'s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main diagnostic tools are CAT scans and myelograms (spinal taps). The CAT scan fails to make clear diagnoses 60% of the time. When the CAT scan fails, doctors must resort to the myelogram. While the myelograms are accurate, this procedure is very painful and sometimes dangerous for the patient.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(Actual Reality: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60% Failure Rate;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Myelogram –accurate but painful &amp; Dangerous)</a:t>
            </a:r>
            <a:endParaRPr lang="en-US" altLang="zh-CN" sz="2000" dirty="0"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  <a:p>
            <a:pPr eaLnBrk="0" hangingPunct="0"/>
            <a:r>
              <a:rPr lang="en-US" altLang="zh-CN" sz="1400" dirty="0">
                <a:solidFill>
                  <a:srgbClr val="000000"/>
                </a:solidFill>
                <a:latin typeface="Apple Chancery" panose="03020702040506060504" pitchFamily="66" charset="-79"/>
                <a:ea typeface="宋体" charset="-122"/>
                <a:cs typeface="Apple Chancery" panose="03020702040506060504" pitchFamily="66" charset="-79"/>
              </a:rPr>
              <a:t>Content From: By Phillip Franklin https://</a:t>
            </a:r>
            <a:r>
              <a:rPr lang="en-US" altLang="zh-CN" sz="1400" dirty="0" err="1">
                <a:solidFill>
                  <a:srgbClr val="000000"/>
                </a:solidFill>
                <a:latin typeface="Apple Chancery" panose="03020702040506060504" pitchFamily="66" charset="-79"/>
                <a:ea typeface="宋体" charset="-122"/>
                <a:cs typeface="Apple Chancery" panose="03020702040506060504" pitchFamily="66" charset="-79"/>
              </a:rPr>
              <a:t>slideplayer.com</a:t>
            </a:r>
            <a:r>
              <a:rPr lang="en-US" altLang="zh-CN" sz="1400" dirty="0">
                <a:solidFill>
                  <a:srgbClr val="000000"/>
                </a:solidFill>
                <a:latin typeface="Apple Chancery" panose="03020702040506060504" pitchFamily="66" charset="-79"/>
                <a:ea typeface="宋体" charset="-122"/>
                <a:cs typeface="Apple Chancery" panose="03020702040506060504" pitchFamily="66" charset="-79"/>
              </a:rPr>
              <a:t>/slide/5747212/</a:t>
            </a: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9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Example of a Research Problem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817E6-4EE6-054E-981B-AC66CE297107}"/>
              </a:ext>
            </a:extLst>
          </p:cNvPr>
          <p:cNvSpPr/>
          <p:nvPr/>
        </p:nvSpPr>
        <p:spPr>
          <a:xfrm>
            <a:off x="393110" y="1143013"/>
            <a:ext cx="856535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STATEMENT 3</a:t>
            </a:r>
            <a:endParaRPr lang="en-US" altLang="zh-CN" dirty="0">
              <a:solidFill>
                <a:srgbClr val="000099"/>
              </a:solidFill>
              <a:ea typeface="宋体" charset="-122"/>
            </a:endParaRPr>
          </a:p>
          <a:p>
            <a:pPr algn="just" eaLnBrk="0" hangingPunct="0"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If </a:t>
            </a:r>
            <a:r>
              <a:rPr lang="en-US" altLang="zh-CN" dirty="0" err="1">
                <a:solidFill>
                  <a:srgbClr val="000000"/>
                </a:solidFill>
                <a:ea typeface="宋体" charset="-122"/>
              </a:rPr>
              <a:t>Sarvodya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 Hospital continues to do the two procedures, they will not only be wasting time and </a:t>
            </a:r>
            <a:r>
              <a:rPr lang="en-US" altLang="zh-CN" b="1" u="sng" dirty="0">
                <a:solidFill>
                  <a:srgbClr val="000099"/>
                </a:solidFill>
                <a:ea typeface="宋体" charset="-122"/>
              </a:rPr>
              <a:t>money</a:t>
            </a:r>
            <a:r>
              <a:rPr lang="en-US" altLang="zh-CN" dirty="0">
                <a:solidFill>
                  <a:srgbClr val="000099"/>
                </a:solidFill>
                <a:ea typeface="宋体" charset="-122"/>
              </a:rPr>
              <a:t>, 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which jeopardizes their overall efficiency and earning potential. Also, undue suffering could lead patients to choose another hospital with more advanced facilities.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(Expected Consequences could be:</a:t>
            </a: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Waste of time, money, less efficient, loss, suffering)</a:t>
            </a:r>
          </a:p>
          <a:p>
            <a:pPr eaLnBrk="0" hangingPunct="0">
              <a:buFontTx/>
              <a:buNone/>
            </a:pPr>
            <a:endParaRPr lang="en-US" altLang="zh-CN" b="1" dirty="0">
              <a:solidFill>
                <a:srgbClr val="000099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ea typeface="宋体" charset="-122"/>
              </a:rPr>
              <a:t>RESEARCH</a:t>
            </a:r>
            <a:endParaRPr lang="en-US" altLang="zh-CN" dirty="0">
              <a:solidFill>
                <a:srgbClr val="000099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dirty="0">
                <a:solidFill>
                  <a:srgbClr val="0061B7"/>
                </a:solidFill>
                <a:ea typeface="宋体" charset="-122"/>
              </a:rPr>
              <a:t>A new diagnostic technique, nuclear magnetic resonance (NMR) may surpass the </a:t>
            </a:r>
            <a:r>
              <a:rPr lang="en-US" altLang="zh-CN" b="1" u="sng" dirty="0">
                <a:solidFill>
                  <a:srgbClr val="000099"/>
                </a:solidFill>
                <a:ea typeface="宋体" charset="-122"/>
              </a:rPr>
              <a:t>CAT scan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 </a:t>
            </a:r>
            <a:r>
              <a:rPr lang="en-US" altLang="zh-CN" dirty="0">
                <a:solidFill>
                  <a:srgbClr val="0061B7"/>
                </a:solidFill>
                <a:ea typeface="宋体" charset="-122"/>
              </a:rPr>
              <a:t>in accuracy and reduce the need to resort to the myelogram.  I propose to research the feasibility of establishing an NMR lab at </a:t>
            </a:r>
            <a:r>
              <a:rPr lang="en-US" altLang="zh-CN" dirty="0" err="1">
                <a:solidFill>
                  <a:srgbClr val="0061B7"/>
                </a:solidFill>
                <a:ea typeface="宋体" charset="-122"/>
              </a:rPr>
              <a:t>Sarvodya</a:t>
            </a:r>
            <a:r>
              <a:rPr lang="en-US" altLang="zh-CN" dirty="0">
                <a:solidFill>
                  <a:srgbClr val="0061B7"/>
                </a:solidFill>
                <a:ea typeface="宋体" charset="-122"/>
              </a:rPr>
              <a:t> hospital. I will investigate the accuracy, efficiency, and safety of NMR as well as implementation issues</a:t>
            </a:r>
            <a:r>
              <a:rPr lang="en-US" altLang="zh-CN" dirty="0">
                <a:solidFill>
                  <a:srgbClr val="000000"/>
                </a:solidFill>
                <a:ea typeface="宋体" charset="-122"/>
              </a:rPr>
              <a:t>.</a:t>
            </a:r>
            <a:endParaRPr lang="en-US" altLang="zh-CN" dirty="0"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b="1" dirty="0">
              <a:solidFill>
                <a:srgbClr val="000099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endParaRPr lang="en-US" altLang="zh-CN" dirty="0">
              <a:solidFill>
                <a:srgbClr val="000000"/>
              </a:solidFill>
              <a:ea typeface="宋体" charset="-122"/>
            </a:endParaRPr>
          </a:p>
          <a:p>
            <a:pPr eaLnBrk="0" hangingPunct="0"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宋体" charset="-122"/>
                <a:cs typeface="Apple Chancery" panose="03020702040506060504" pitchFamily="66" charset="-79"/>
              </a:rPr>
              <a:t>Content From: By Phillip Franklin https://</a:t>
            </a:r>
            <a:r>
              <a:rPr lang="en-US" altLang="zh-CN" sz="1400" dirty="0" err="1">
                <a:solidFill>
                  <a:srgbClr val="000000"/>
                </a:solidFill>
                <a:ea typeface="宋体" charset="-122"/>
                <a:cs typeface="Apple Chancery" panose="03020702040506060504" pitchFamily="66" charset="-79"/>
              </a:rPr>
              <a:t>slideplayer.com</a:t>
            </a:r>
            <a:r>
              <a:rPr lang="en-US" altLang="zh-CN" sz="1400" dirty="0">
                <a:solidFill>
                  <a:srgbClr val="000000"/>
                </a:solidFill>
                <a:ea typeface="宋体" charset="-122"/>
                <a:cs typeface="Apple Chancery" panose="03020702040506060504" pitchFamily="66" charset="-79"/>
              </a:rPr>
              <a:t>/slide/5747212/</a:t>
            </a:r>
          </a:p>
        </p:txBody>
      </p:sp>
    </p:spTree>
    <p:extLst>
      <p:ext uri="{BB962C8B-B14F-4D97-AF65-F5344CB8AC3E}">
        <p14:creationId xmlns:p14="http://schemas.microsoft.com/office/powerpoint/2010/main" val="19596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516459-2FB9-1A47-97BB-E0E54D79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0" y="1432692"/>
            <a:ext cx="4778789" cy="54126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D36768-4A2D-F34C-9A05-017AD3A37D20}"/>
              </a:ext>
            </a:extLst>
          </p:cNvPr>
          <p:cNvSpPr/>
          <p:nvPr/>
        </p:nvSpPr>
        <p:spPr>
          <a:xfrm>
            <a:off x="1111017" y="1868853"/>
            <a:ext cx="3030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of Research Problem:</a:t>
            </a:r>
          </a:p>
        </p:txBody>
      </p:sp>
    </p:spTree>
    <p:extLst>
      <p:ext uri="{BB962C8B-B14F-4D97-AF65-F5344CB8AC3E}">
        <p14:creationId xmlns:p14="http://schemas.microsoft.com/office/powerpoint/2010/main" val="316756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3DC25-FEFF-9640-A44C-0C28CD240085}"/>
              </a:ext>
            </a:extLst>
          </p:cNvPr>
          <p:cNvSpPr txBox="1"/>
          <p:nvPr/>
        </p:nvSpPr>
        <p:spPr>
          <a:xfrm>
            <a:off x="393111" y="1209922"/>
            <a:ext cx="8976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Example of Research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33C3D-1908-7E4D-A7B0-AC365C85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6" y="1765457"/>
            <a:ext cx="4545054" cy="48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10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4287946" y="2887307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Arti Arya</a:t>
            </a:r>
            <a:endParaRPr lang="en-IN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287946" y="354058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artiarya@pes.edu</a:t>
            </a:r>
            <a:endParaRPr lang="en-IN" sz="24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87946" y="2068426"/>
            <a:ext cx="7497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DFA267"/>
                </a:solidFill>
              </a:rPr>
              <a:t>T</a:t>
            </a:r>
            <a:r>
              <a:rPr lang="en-IN" sz="3000" b="1" dirty="0">
                <a:solidFill>
                  <a:srgbClr val="DFA267"/>
                </a:solidFill>
              </a:rPr>
              <a:t>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97B33-60EC-BF49-8FA1-25BF9C54A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3" y="1384300"/>
            <a:ext cx="9766300" cy="3441700"/>
          </a:xfrm>
          <a:prstGeom prst="rect">
            <a:avLst/>
          </a:prstGeom>
        </p:spPr>
      </p:pic>
      <p:grpSp>
        <p:nvGrpSpPr>
          <p:cNvPr id="12" name="Group 89">
            <a:extLst>
              <a:ext uri="{FF2B5EF4-FFF2-40B4-BE49-F238E27FC236}">
                <a16:creationId xmlns:a16="http://schemas.microsoft.com/office/drawing/2014/main" id="{E48A9D55-96E7-AB43-8BD4-22E69955B1AD}"/>
              </a:ext>
            </a:extLst>
          </p:cNvPr>
          <p:cNvGrpSpPr>
            <a:grpSpLocks/>
          </p:cNvGrpSpPr>
          <p:nvPr/>
        </p:nvGrpSpPr>
        <p:grpSpPr bwMode="auto">
          <a:xfrm>
            <a:off x="1265583" y="5000378"/>
            <a:ext cx="8001000" cy="381000"/>
            <a:chOff x="528" y="3168"/>
            <a:chExt cx="5040" cy="240"/>
          </a:xfrm>
        </p:grpSpPr>
        <p:grpSp>
          <p:nvGrpSpPr>
            <p:cNvPr id="13" name="Group 71">
              <a:extLst>
                <a:ext uri="{FF2B5EF4-FFF2-40B4-BE49-F238E27FC236}">
                  <a16:creationId xmlns:a16="http://schemas.microsoft.com/office/drawing/2014/main" id="{AE8E2111-87F7-3F4B-97DE-5D8DE04249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168"/>
              <a:ext cx="240" cy="240"/>
              <a:chOff x="2064" y="3216"/>
              <a:chExt cx="240" cy="240"/>
            </a:xfrm>
          </p:grpSpPr>
          <p:sp>
            <p:nvSpPr>
              <p:cNvPr id="15" name="Oval 72">
                <a:extLst>
                  <a:ext uri="{FF2B5EF4-FFF2-40B4-BE49-F238E27FC236}">
                    <a16:creationId xmlns:a16="http://schemas.microsoft.com/office/drawing/2014/main" id="{5D6B6E6D-00BA-7D49-B6CA-2FD899ABA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21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Text Box 73">
                <a:extLst>
                  <a:ext uri="{FF2B5EF4-FFF2-40B4-BE49-F238E27FC236}">
                    <a16:creationId xmlns:a16="http://schemas.microsoft.com/office/drawing/2014/main" id="{A4053AD7-693E-CF43-882F-2D101B05E7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" y="3240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>
                    <a:solidFill>
                      <a:srgbClr val="0000FF"/>
                    </a:solidFill>
                  </a:rPr>
                  <a:t>F</a:t>
                </a:r>
              </a:p>
            </p:txBody>
          </p:sp>
        </p:grpSp>
        <p:sp>
          <p:nvSpPr>
            <p:cNvPr id="14" name="Text Box 86">
              <a:extLst>
                <a:ext uri="{FF2B5EF4-FFF2-40B4-BE49-F238E27FC236}">
                  <a16:creationId xmlns:a16="http://schemas.microsoft.com/office/drawing/2014/main" id="{534138D6-791C-E743-B2B0-CA66E5453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168"/>
              <a:ext cx="48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rgbClr val="0000FF"/>
                  </a:solidFill>
                </a:rPr>
                <a:t>= </a:t>
              </a:r>
              <a:r>
                <a:rPr lang="en-US" sz="1600" dirty="0"/>
                <a:t>feed back (Helps in controlling the sub-system to which it is transmitted</a:t>
              </a:r>
            </a:p>
          </p:txBody>
        </p:sp>
      </p:grpSp>
      <p:grpSp>
        <p:nvGrpSpPr>
          <p:cNvPr id="17" name="Group 88">
            <a:extLst>
              <a:ext uri="{FF2B5EF4-FFF2-40B4-BE49-F238E27FC236}">
                <a16:creationId xmlns:a16="http://schemas.microsoft.com/office/drawing/2014/main" id="{01F832D5-5FCA-EB4E-9C64-0F245257F37C}"/>
              </a:ext>
            </a:extLst>
          </p:cNvPr>
          <p:cNvGrpSpPr>
            <a:grpSpLocks/>
          </p:cNvGrpSpPr>
          <p:nvPr/>
        </p:nvGrpSpPr>
        <p:grpSpPr bwMode="auto">
          <a:xfrm>
            <a:off x="1265583" y="5457578"/>
            <a:ext cx="8001000" cy="381000"/>
            <a:chOff x="528" y="3600"/>
            <a:chExt cx="5040" cy="240"/>
          </a:xfrm>
        </p:grpSpPr>
        <p:grpSp>
          <p:nvGrpSpPr>
            <p:cNvPr id="18" name="Group 82">
              <a:extLst>
                <a:ext uri="{FF2B5EF4-FFF2-40B4-BE49-F238E27FC236}">
                  <a16:creationId xmlns:a16="http://schemas.microsoft.com/office/drawing/2014/main" id="{9B33642D-2492-CE4F-8E36-7D1D88D2C5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600"/>
              <a:ext cx="288" cy="240"/>
              <a:chOff x="1584" y="3216"/>
              <a:chExt cx="288" cy="240"/>
            </a:xfrm>
          </p:grpSpPr>
          <p:sp>
            <p:nvSpPr>
              <p:cNvPr id="20" name="Oval 83">
                <a:extLst>
                  <a:ext uri="{FF2B5EF4-FFF2-40B4-BE49-F238E27FC236}">
                    <a16:creationId xmlns:a16="http://schemas.microsoft.com/office/drawing/2014/main" id="{63CD0FC0-A829-B242-BB6C-6A98F7D73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21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84">
                <a:extLst>
                  <a:ext uri="{FF2B5EF4-FFF2-40B4-BE49-F238E27FC236}">
                    <a16:creationId xmlns:a16="http://schemas.microsoft.com/office/drawing/2014/main" id="{EE3A0930-20B0-A94C-ABB1-BC18B9A10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240"/>
                <a:ext cx="28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>
                    <a:solidFill>
                      <a:srgbClr val="0000FF"/>
                    </a:solidFill>
                  </a:rPr>
                  <a:t>FF</a:t>
                </a:r>
              </a:p>
            </p:txBody>
          </p:sp>
        </p:grpSp>
        <p:sp>
          <p:nvSpPr>
            <p:cNvPr id="19" name="Text Box 87">
              <a:extLst>
                <a:ext uri="{FF2B5EF4-FFF2-40B4-BE49-F238E27FC236}">
                  <a16:creationId xmlns:a16="http://schemas.microsoft.com/office/drawing/2014/main" id="{F3319451-CC3E-6841-BAD1-343039EA6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16"/>
              <a:ext cx="48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rgbClr val="0000FF"/>
                  </a:solidFill>
                </a:rPr>
                <a:t>= </a:t>
              </a:r>
              <a:r>
                <a:rPr lang="en-US" sz="1600" dirty="0"/>
                <a:t>feed forward (Serves the vital function of providing criteria for evaluation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7743B4-AD7F-E2C2-61E2-2D1B2D1CC03F}"/>
                  </a:ext>
                </a:extLst>
              </p14:cNvPr>
              <p14:cNvContentPartPr/>
              <p14:nvPr/>
            </p14:nvContentPartPr>
            <p14:xfrm>
              <a:off x="628920" y="90720"/>
              <a:ext cx="11562480" cy="584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7743B4-AD7F-E2C2-61E2-2D1B2D1CC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720" y="74520"/>
                <a:ext cx="11594880" cy="58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5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How to choose a Research topic?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pic>
        <p:nvPicPr>
          <p:cNvPr id="4" name="Online Media 3" descr="Picking Your Topic IS Research!">
            <a:hlinkClick r:id="" action="ppaction://media"/>
            <a:extLst>
              <a:ext uri="{FF2B5EF4-FFF2-40B4-BE49-F238E27FC236}">
                <a16:creationId xmlns:a16="http://schemas.microsoft.com/office/drawing/2014/main" id="{3D061273-407B-444C-957C-DC7DD997B5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5615" y="1246360"/>
            <a:ext cx="6314536" cy="47359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00180A-E246-9842-9EE0-08738B06C96F}"/>
              </a:ext>
            </a:extLst>
          </p:cNvPr>
          <p:cNvSpPr/>
          <p:nvPr/>
        </p:nvSpPr>
        <p:spPr>
          <a:xfrm>
            <a:off x="2772475" y="6236428"/>
            <a:ext cx="43439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Video :https://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=Q0B3Gjlu-1o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CBFF7D-0818-6D47-A018-DA1A78F8171E}"/>
                  </a:ext>
                </a:extLst>
              </p14:cNvPr>
              <p14:cNvContentPartPr/>
              <p14:nvPr/>
            </p14:nvContentPartPr>
            <p14:xfrm>
              <a:off x="276480" y="594072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CBFF7D-0818-6D47-A018-DA1A78F817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120" y="59313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51BD5F-3DB7-4328-F97E-9A3181D9234E}"/>
                  </a:ext>
                </a:extLst>
              </p14:cNvPr>
              <p14:cNvContentPartPr/>
              <p14:nvPr/>
            </p14:nvContentPartPr>
            <p14:xfrm>
              <a:off x="2707200" y="669600"/>
              <a:ext cx="6756120" cy="3591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51BD5F-3DB7-4328-F97E-9A3181D923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1000" y="653400"/>
                <a:ext cx="6781680" cy="36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5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3DC25-FEFF-9640-A44C-0C28CD240085}"/>
              </a:ext>
            </a:extLst>
          </p:cNvPr>
          <p:cNvSpPr txBox="1"/>
          <p:nvPr/>
        </p:nvSpPr>
        <p:spPr>
          <a:xfrm>
            <a:off x="393111" y="1209922"/>
            <a:ext cx="8976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Formulating the Research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69161-2DDB-9EEF-5116-EC260F3DA2A3}"/>
              </a:ext>
            </a:extLst>
          </p:cNvPr>
          <p:cNvSpPr txBox="1"/>
          <p:nvPr/>
        </p:nvSpPr>
        <p:spPr>
          <a:xfrm>
            <a:off x="645458" y="2043517"/>
            <a:ext cx="8417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A2A2A"/>
                </a:solidFill>
                <a:effectLst/>
                <a:latin typeface="-apple-system"/>
              </a:rPr>
              <a:t>A problem statement is an explanation in research that describes the issue that is in need of study</a:t>
            </a:r>
            <a:r>
              <a:rPr lang="en-IN" sz="2400" b="0" i="0" dirty="0">
                <a:solidFill>
                  <a:srgbClr val="2A2A2A"/>
                </a:solidFill>
                <a:effectLst/>
                <a:latin typeface="-apple-system"/>
              </a:rPr>
              <a:t>. 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10F0F-3CDC-A139-2C13-062536BD8C47}"/>
              </a:ext>
            </a:extLst>
          </p:cNvPr>
          <p:cNvSpPr txBox="1"/>
          <p:nvPr/>
        </p:nvSpPr>
        <p:spPr>
          <a:xfrm>
            <a:off x="1102658" y="3754571"/>
            <a:ext cx="65621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1" dirty="0">
                <a:effectLst/>
                <a:latin typeface="-apple-system"/>
              </a:rPr>
              <a:t>-How will your research contribute to the existing knowledge base in    your field of study?</a:t>
            </a:r>
            <a:endParaRPr lang="en-IN" sz="2400" b="0" i="0" dirty="0">
              <a:effectLst/>
              <a:latin typeface="-apple-system"/>
            </a:endParaRPr>
          </a:p>
          <a:p>
            <a:pPr algn="l"/>
            <a:r>
              <a:rPr lang="en-IN" sz="2400" b="0" i="1" dirty="0">
                <a:effectLst/>
                <a:latin typeface="-apple-system"/>
              </a:rPr>
              <a:t>-How is it significant?</a:t>
            </a:r>
            <a:endParaRPr lang="en-IN" sz="2400" b="0" i="0" dirty="0">
              <a:effectLst/>
              <a:latin typeface="-apple-system"/>
            </a:endParaRPr>
          </a:p>
          <a:p>
            <a:pPr algn="l"/>
            <a:r>
              <a:rPr lang="en-IN" sz="2400" b="0" i="1" dirty="0">
                <a:effectLst/>
                <a:latin typeface="-apple-system"/>
              </a:rPr>
              <a:t>-Why does it matter?</a:t>
            </a:r>
            <a:endParaRPr lang="en-IN" sz="2400" b="0" i="0" dirty="0">
              <a:effectLst/>
              <a:latin typeface="-apple-system"/>
            </a:endParaRPr>
          </a:p>
          <a:p>
            <a:br>
              <a:rPr lang="en-IN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DF574-1AC4-2A2A-6F69-53FACBB0BD27}"/>
              </a:ext>
            </a:extLst>
          </p:cNvPr>
          <p:cNvSpPr txBox="1"/>
          <p:nvPr/>
        </p:nvSpPr>
        <p:spPr>
          <a:xfrm>
            <a:off x="645457" y="3220910"/>
            <a:ext cx="897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EDC32"/>
                </a:highlight>
              </a:rPr>
              <a:t>What should be there in a Problem statement?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2E46F-1B7B-C7E0-1DBD-03DA56A98567}"/>
              </a:ext>
            </a:extLst>
          </p:cNvPr>
          <p:cNvSpPr txBox="1"/>
          <p:nvPr/>
        </p:nvSpPr>
        <p:spPr>
          <a:xfrm>
            <a:off x="574989" y="5739729"/>
            <a:ext cx="9170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https://scientific-</a:t>
            </a:r>
            <a:r>
              <a:rPr lang="en-US" dirty="0" err="1"/>
              <a:t>publishing.webshop.elsevier.com</a:t>
            </a:r>
            <a:r>
              <a:rPr lang="en-US" dirty="0"/>
              <a:t>/research-process/what-problem-statement-examples/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34AEF-BCDA-7498-B437-622414664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25" y="2815361"/>
            <a:ext cx="3693778" cy="2629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68D309-6816-4119-945F-330368CA4000}"/>
                  </a:ext>
                </a:extLst>
              </p14:cNvPr>
              <p14:cNvContentPartPr/>
              <p14:nvPr/>
            </p14:nvContentPartPr>
            <p14:xfrm>
              <a:off x="939960" y="104400"/>
              <a:ext cx="9401760" cy="565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68D309-6816-4119-945F-330368CA4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760" y="88200"/>
                <a:ext cx="9434160" cy="56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5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3DC25-FEFF-9640-A44C-0C28CD240085}"/>
              </a:ext>
            </a:extLst>
          </p:cNvPr>
          <p:cNvSpPr txBox="1"/>
          <p:nvPr/>
        </p:nvSpPr>
        <p:spPr>
          <a:xfrm>
            <a:off x="393111" y="1209922"/>
            <a:ext cx="7187132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Formulating the Research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Think and rethink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Initially the problem may be stated in a </a:t>
            </a:r>
            <a:r>
              <a:rPr lang="en-IN" dirty="0">
                <a:solidFill>
                  <a:srgbClr val="FD31FE"/>
                </a:solidFill>
              </a:rPr>
              <a:t>broad general way </a:t>
            </a:r>
            <a:r>
              <a:rPr lang="en-IN" dirty="0"/>
              <a:t>and then the ambiguities, if any, relating to the problem be resolved.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>
                <a:solidFill>
                  <a:srgbClr val="5F1086"/>
                </a:solidFill>
              </a:rPr>
              <a:t>feasibility of a particular solution </a:t>
            </a:r>
            <a:r>
              <a:rPr lang="en-IN" dirty="0"/>
              <a:t>has to be considered before a working formulation of the problem can be set up.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Discuss </a:t>
            </a:r>
            <a:r>
              <a:rPr lang="en-IN" dirty="0">
                <a:solidFill>
                  <a:srgbClr val="0070C0"/>
                </a:solidFill>
              </a:rPr>
              <a:t>the problem with one’s own colleagues </a:t>
            </a:r>
            <a:r>
              <a:rPr lang="en-IN" dirty="0"/>
              <a:t>or with those having some expertise in the matter.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Seek the </a:t>
            </a:r>
            <a:r>
              <a:rPr lang="en-IN" dirty="0">
                <a:solidFill>
                  <a:srgbClr val="C00000"/>
                </a:solidFill>
              </a:rPr>
              <a:t>help from a guide </a:t>
            </a:r>
            <a:r>
              <a:rPr lang="en-IN" dirty="0"/>
              <a:t>who is usually an experienced person and has several research problems in mind.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Guide puts forth the problem in general terms and it is up to the researcher to narrow it down and phrase the problem in operational terms. 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060F0-A0A5-E247-A749-769DB4B64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25" y="2815361"/>
            <a:ext cx="3693778" cy="2629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52A90D-FC6A-FF31-0B3D-11DBA2B9875C}"/>
                  </a:ext>
                </a:extLst>
              </p14:cNvPr>
              <p14:cNvContentPartPr/>
              <p14:nvPr/>
            </p14:nvContentPartPr>
            <p14:xfrm>
              <a:off x="700920" y="20160"/>
              <a:ext cx="11477160" cy="65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52A90D-FC6A-FF31-0B3D-11DBA2B987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720" y="3960"/>
                <a:ext cx="11509560" cy="65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1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3DC25-FEFF-9640-A44C-0C28CD240085}"/>
              </a:ext>
            </a:extLst>
          </p:cNvPr>
          <p:cNvSpPr txBox="1"/>
          <p:nvPr/>
        </p:nvSpPr>
        <p:spPr>
          <a:xfrm>
            <a:off x="393111" y="1209922"/>
            <a:ext cx="8976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Formulating the Research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US" sz="2400" dirty="0"/>
          </a:p>
        </p:txBody>
      </p:sp>
      <p:pic>
        <p:nvPicPr>
          <p:cNvPr id="3" name="Online Media 2" descr="Developing a Research Question">
            <a:hlinkClick r:id="" action="ppaction://media"/>
            <a:extLst>
              <a:ext uri="{FF2B5EF4-FFF2-40B4-BE49-F238E27FC236}">
                <a16:creationId xmlns:a16="http://schemas.microsoft.com/office/drawing/2014/main" id="{E94BD60C-BA53-0B47-88F4-07712E5B3D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06428" y="2491877"/>
            <a:ext cx="7464278" cy="42173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265A38-EEC2-7A67-23E8-386A04E98017}"/>
                  </a:ext>
                </a:extLst>
              </p14:cNvPr>
              <p14:cNvContentPartPr/>
              <p14:nvPr/>
            </p14:nvContentPartPr>
            <p14:xfrm>
              <a:off x="1670040" y="65858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265A38-EEC2-7A67-23E8-386A04E980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0680" y="6576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77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111" y="707706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Research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Research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3DC25-FEFF-9640-A44C-0C28CD240085}"/>
              </a:ext>
            </a:extLst>
          </p:cNvPr>
          <p:cNvSpPr txBox="1"/>
          <p:nvPr/>
        </p:nvSpPr>
        <p:spPr>
          <a:xfrm>
            <a:off x="660478" y="1250474"/>
            <a:ext cx="970563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Mehak’s organization is a few years old. As an entrepreneur, her efforts are geared toward implementing streamlined processes and procedures to make sure things keep running smoothly.</a:t>
            </a:r>
          </a:p>
          <a:p>
            <a:pPr algn="just"/>
            <a:r>
              <a:rPr lang="en-IN" sz="2400" dirty="0"/>
              <a:t>At the end of the fourth year, she decides to take stock of where they are compared to where they were. She identifies a few problems and decides to consolidate that information in a few problem statements.</a:t>
            </a:r>
          </a:p>
          <a:p>
            <a:pPr algn="just"/>
            <a:r>
              <a:rPr lang="en-IN" sz="2400" dirty="0"/>
              <a:t>“</a:t>
            </a:r>
            <a:r>
              <a:rPr lang="en-IN" sz="2400" i="1" dirty="0"/>
              <a:t>We must reduce our turnaround time by 50%, improve response time and follow through significantly to improve communication and meet our targets.</a:t>
            </a:r>
            <a:r>
              <a:rPr lang="en-IN" sz="2400" dirty="0"/>
              <a:t>”</a:t>
            </a:r>
          </a:p>
          <a:p>
            <a:pPr algn="just"/>
            <a:r>
              <a:rPr lang="en-IN" sz="2400" dirty="0"/>
              <a:t>A problem statement defines the gap between your desired goal and the current state of things. With a problem statement, organizations and individuals are able to describe what’s standing in their way, and come up with viable solutions.</a:t>
            </a:r>
          </a:p>
          <a:p>
            <a:br>
              <a:rPr lang="en-IN" sz="2400" dirty="0"/>
            </a:b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2E46F-1B7B-C7E0-1DBD-03DA56A98567}"/>
              </a:ext>
            </a:extLst>
          </p:cNvPr>
          <p:cNvSpPr txBox="1"/>
          <p:nvPr/>
        </p:nvSpPr>
        <p:spPr>
          <a:xfrm>
            <a:off x="927846" y="6241416"/>
            <a:ext cx="9170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harappa.education</a:t>
            </a:r>
            <a:r>
              <a:rPr lang="en-US" dirty="0"/>
              <a:t>/</a:t>
            </a:r>
            <a:r>
              <a:rPr lang="en-US" dirty="0" err="1"/>
              <a:t>harappa</a:t>
            </a:r>
            <a:r>
              <a:rPr lang="en-US" dirty="0"/>
              <a:t>-diaries/examples-of-problem-statement/</a:t>
            </a:r>
          </a:p>
        </p:txBody>
      </p:sp>
    </p:spTree>
    <p:extLst>
      <p:ext uri="{BB962C8B-B14F-4D97-AF65-F5344CB8AC3E}">
        <p14:creationId xmlns:p14="http://schemas.microsoft.com/office/powerpoint/2010/main" val="163049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03DD2FFD355448BFD07A893B4631A6" ma:contentTypeVersion="2" ma:contentTypeDescription="Create a new document." ma:contentTypeScope="" ma:versionID="33ff89b23601ebb4ec9c7faad25fb9c3">
  <xsd:schema xmlns:xsd="http://www.w3.org/2001/XMLSchema" xmlns:xs="http://www.w3.org/2001/XMLSchema" xmlns:p="http://schemas.microsoft.com/office/2006/metadata/properties" xmlns:ns2="8f6f7ef9-2fe2-4c09-973e-7ab18dda2a4e" targetNamespace="http://schemas.microsoft.com/office/2006/metadata/properties" ma:root="true" ma:fieldsID="1618d83e23a4e4bab6431207cc3f2c71" ns2:_="">
    <xsd:import namespace="8f6f7ef9-2fe2-4c09-973e-7ab18dda2a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f7ef9-2fe2-4c09-973e-7ab18dda2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301032-2210-4F8F-8FFE-712B632F6D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28E013-737B-40CD-9DCD-88C497E993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88D5552-92B1-457D-B0DD-D563525858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f7ef9-2fe2-4c09-973e-7ab18dda2a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4682</TotalTime>
  <Words>2224</Words>
  <Application>Microsoft Office PowerPoint</Application>
  <PresentationFormat>Widescreen</PresentationFormat>
  <Paragraphs>305</Paragraphs>
  <Slides>36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Apple Chancery</vt:lpstr>
      <vt:lpstr>-apple-system</vt:lpstr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sagarika chavan</cp:lastModifiedBy>
  <cp:revision>269</cp:revision>
  <dcterms:created xsi:type="dcterms:W3CDTF">2019-05-30T23:14:00Z</dcterms:created>
  <dcterms:modified xsi:type="dcterms:W3CDTF">2022-11-18T12:01:36Z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1033-11.2.0.9260</vt:lpwstr>
  </property>
  <property fmtid="{D5CDD505-2E9C-101B-9397-08002B2CF9AE}" pid="3" name="ContentTypeId">
    <vt:lpwstr>0x0101005A03DD2FFD355448BFD07A893B4631A6</vt:lpwstr>
  </property>
</Properties>
</file>